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handoutMasterIdLst>
    <p:handoutMasterId r:id="rId21"/>
  </p:handoutMasterIdLst>
  <p:sldIdLst>
    <p:sldId id="256" r:id="rId2"/>
    <p:sldId id="263" r:id="rId3"/>
    <p:sldId id="264" r:id="rId4"/>
    <p:sldId id="265" r:id="rId5"/>
    <p:sldId id="266" r:id="rId6"/>
    <p:sldId id="260" r:id="rId7"/>
    <p:sldId id="269" r:id="rId8"/>
    <p:sldId id="270" r:id="rId9"/>
    <p:sldId id="271" r:id="rId10"/>
    <p:sldId id="272" r:id="rId11"/>
    <p:sldId id="267" r:id="rId12"/>
    <p:sldId id="268" r:id="rId13"/>
    <p:sldId id="273" r:id="rId14"/>
    <p:sldId id="274" r:id="rId15"/>
    <p:sldId id="275" r:id="rId16"/>
    <p:sldId id="276" r:id="rId17"/>
    <p:sldId id="277" r:id="rId18"/>
    <p:sldId id="278" r:id="rId19"/>
  </p:sldIdLst>
  <p:sldSz cx="13004800" cy="9753600"/>
  <p:notesSz cx="6858000" cy="9144000"/>
  <p:defaultTextStyle>
    <a:lvl1pPr algn="ctr" defTabSz="584200">
      <a:defRPr sz="3000">
        <a:solidFill>
          <a:srgbClr val="324863"/>
        </a:solidFill>
        <a:latin typeface="Palatino"/>
        <a:ea typeface="Palatino"/>
        <a:cs typeface="Palatino"/>
        <a:sym typeface="Palatino"/>
      </a:defRPr>
    </a:lvl1pPr>
    <a:lvl2pPr indent="228600" algn="ctr" defTabSz="584200">
      <a:defRPr sz="3000">
        <a:solidFill>
          <a:srgbClr val="324863"/>
        </a:solidFill>
        <a:latin typeface="Palatino"/>
        <a:ea typeface="Palatino"/>
        <a:cs typeface="Palatino"/>
        <a:sym typeface="Palatino"/>
      </a:defRPr>
    </a:lvl2pPr>
    <a:lvl3pPr indent="457200" algn="ctr" defTabSz="584200">
      <a:defRPr sz="3000">
        <a:solidFill>
          <a:srgbClr val="324863"/>
        </a:solidFill>
        <a:latin typeface="Palatino"/>
        <a:ea typeface="Palatino"/>
        <a:cs typeface="Palatino"/>
        <a:sym typeface="Palatino"/>
      </a:defRPr>
    </a:lvl3pPr>
    <a:lvl4pPr indent="685800" algn="ctr" defTabSz="584200">
      <a:defRPr sz="3000">
        <a:solidFill>
          <a:srgbClr val="324863"/>
        </a:solidFill>
        <a:latin typeface="Palatino"/>
        <a:ea typeface="Palatino"/>
        <a:cs typeface="Palatino"/>
        <a:sym typeface="Palatino"/>
      </a:defRPr>
    </a:lvl4pPr>
    <a:lvl5pPr indent="914400" algn="ctr" defTabSz="584200">
      <a:defRPr sz="3000">
        <a:solidFill>
          <a:srgbClr val="324863"/>
        </a:solidFill>
        <a:latin typeface="Palatino"/>
        <a:ea typeface="Palatino"/>
        <a:cs typeface="Palatino"/>
        <a:sym typeface="Palatino"/>
      </a:defRPr>
    </a:lvl5pPr>
    <a:lvl6pPr indent="1143000" algn="ctr" defTabSz="584200">
      <a:defRPr sz="3000">
        <a:solidFill>
          <a:srgbClr val="324863"/>
        </a:solidFill>
        <a:latin typeface="Palatino"/>
        <a:ea typeface="Palatino"/>
        <a:cs typeface="Palatino"/>
        <a:sym typeface="Palatino"/>
      </a:defRPr>
    </a:lvl6pPr>
    <a:lvl7pPr indent="1371600" algn="ctr" defTabSz="584200">
      <a:defRPr sz="3000">
        <a:solidFill>
          <a:srgbClr val="324863"/>
        </a:solidFill>
        <a:latin typeface="Palatino"/>
        <a:ea typeface="Palatino"/>
        <a:cs typeface="Palatino"/>
        <a:sym typeface="Palatino"/>
      </a:defRPr>
    </a:lvl7pPr>
    <a:lvl8pPr indent="1600200" algn="ctr" defTabSz="584200">
      <a:defRPr sz="3000">
        <a:solidFill>
          <a:srgbClr val="324863"/>
        </a:solidFill>
        <a:latin typeface="Palatino"/>
        <a:ea typeface="Palatino"/>
        <a:cs typeface="Palatino"/>
        <a:sym typeface="Palatino"/>
      </a:defRPr>
    </a:lvl8pPr>
    <a:lvl9pPr indent="1828800" algn="ctr" defTabSz="584200">
      <a:defRPr sz="3000">
        <a:solidFill>
          <a:srgbClr val="324863"/>
        </a:solidFill>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6D6A67"/>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Palatino"/>
          <a:ea typeface="Palatino"/>
          <a:cs typeface="Palatino"/>
        </a:font>
        <a:srgbClr val="F6F4EF"/>
      </a:tcTxStyle>
      <a:tcStyle>
        <a:tcBdr>
          <a:left>
            <a:ln w="12700" cap="flat">
              <a:solidFill>
                <a:srgbClr val="7695B6"/>
              </a:solidFill>
              <a:prstDash val="solid"/>
              <a:miter lim="400000"/>
            </a:ln>
          </a:left>
          <a:right>
            <a:ln w="12700" cap="flat">
              <a:noFill/>
              <a:miter lim="400000"/>
            </a:ln>
          </a:right>
          <a:top>
            <a:ln w="12700" cap="flat">
              <a:solidFill>
                <a:srgbClr val="D6D3CB">
                  <a:alpha val="85000"/>
                </a:srgbClr>
              </a:solidFill>
              <a:prstDash val="solid"/>
              <a:miter lim="400000"/>
            </a:ln>
          </a:top>
          <a:bottom>
            <a:ln w="12700" cap="flat">
              <a:solidFill>
                <a:srgbClr val="D6D3CB">
                  <a:alpha val="85000"/>
                </a:srgbClr>
              </a:solidFill>
              <a:prstDash val="solid"/>
              <a:miter lim="400000"/>
            </a:ln>
          </a:bottom>
          <a:insideH>
            <a:ln w="12700" cap="flat">
              <a:solidFill>
                <a:srgbClr val="D6D3CB">
                  <a:alpha val="85000"/>
                </a:srgbClr>
              </a:solidFill>
              <a:prstDash val="solid"/>
              <a:miter lim="400000"/>
            </a:ln>
          </a:insideH>
          <a:insideV>
            <a:ln w="12700" cap="flat">
              <a:solidFill>
                <a:srgbClr val="7695B6"/>
              </a:solidFill>
              <a:prstDash val="solid"/>
              <a:miter lim="400000"/>
            </a:ln>
          </a:insideV>
        </a:tcBdr>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solidFill>
                <a:srgbClr val="7695B6"/>
              </a:solidFill>
              <a:prstDash val="solid"/>
              <a:miter lim="400000"/>
            </a:ln>
          </a:top>
          <a:bottom>
            <a:ln w="12700" cap="flat">
              <a:noFill/>
              <a:miter lim="400000"/>
            </a:ln>
          </a:bottom>
          <a:insideH>
            <a:ln w="12700" cap="flat">
              <a:solidFill>
                <a:srgbClr val="7695B6"/>
              </a:solidFill>
              <a:prstDash val="solid"/>
              <a:miter lim="400000"/>
            </a:ln>
          </a:insideH>
          <a:insideV>
            <a:ln w="12700" cap="flat">
              <a:noFill/>
              <a:miter lim="400000"/>
            </a:ln>
          </a:insideV>
        </a:tcBdr>
      </a:tcStyle>
    </a:firstRow>
  </a:tblStyle>
  <a:tblStyle styleId="{C7B018BB-80A7-4F77-B60F-C8B233D01FF8}" styleName="">
    <a:tblBg/>
    <a:wholeTbl>
      <a:tcTxStyle b="off" i="off">
        <a:font>
          <a:latin typeface="Palatino"/>
          <a:ea typeface="Palatino"/>
          <a:cs typeface="Palatino"/>
        </a:font>
        <a:srgbClr val="6D6A67"/>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5D5D5D"/>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tcStyle>
    </a:firstRow>
  </a:tblStyle>
  <a:tblStyle styleId="{EEE7283C-3CF3-47DC-8721-378D4A62B228}" styleName="">
    <a:tblBg/>
    <a:wholeTbl>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noFill/>
        </a:fill>
      </a:tcStyle>
    </a:wholeTbl>
    <a:band2H>
      <a:tcTxStyle/>
      <a:tcStyle>
        <a:tcBdr/>
        <a:fill>
          <a:solidFill>
            <a:srgbClr val="DBD8CD">
              <a:alpha val="85000"/>
            </a:srgbClr>
          </a:solidFill>
        </a:fill>
      </a:tcStyle>
    </a:band2H>
    <a:firstCol>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solidFill>
            <a:srgbClr val="EEEBE2">
              <a:alpha val="85000"/>
            </a:srgbClr>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tcStyle>
    </a:firstRow>
  </a:tblStyle>
  <a:tblStyle styleId="{CF821DB8-F4EB-4A41-A1BA-3FCAFE7338EE}" styleName="">
    <a:tblBg/>
    <a:wholeTbl>
      <a:tcTxStyle b="off" i="off">
        <a:font>
          <a:latin typeface="Palatino"/>
          <a:ea typeface="Palatino"/>
          <a:cs typeface="Palatino"/>
        </a:font>
        <a:srgbClr val="6D6A67"/>
      </a:tcTxStyle>
      <a:tcStyle>
        <a:tcBdr>
          <a:left>
            <a:ln w="12700" cap="flat">
              <a:solidFill>
                <a:srgbClr val="A8A49D"/>
              </a:solidFill>
              <a:prstDash val="solid"/>
              <a:miter lim="400000"/>
            </a:ln>
          </a:left>
          <a:right>
            <a:ln w="12700" cap="flat">
              <a:solidFill>
                <a:srgbClr val="A8A49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A8A49D"/>
              </a:solidFill>
              <a:prstDash val="solid"/>
              <a:miter lim="400000"/>
            </a:ln>
          </a:insideV>
        </a:tcBdr>
        <a:fill>
          <a:noFill/>
        </a:fill>
      </a:tcStyle>
    </a:wholeTbl>
    <a:band2H>
      <a:tcTxStyle/>
      <a:tcStyle>
        <a:tcBdr/>
        <a:fill>
          <a:solidFill>
            <a:srgbClr val="C4C1BA">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tcStyle>
    </a:firstRow>
  </a:tblStyle>
  <a:tblStyle styleId="{33BA23B1-9221-436E-865A-0063620EA4FD}" styleName="">
    <a:tblBg/>
    <a:wholeTbl>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12700" cap="flat">
              <a:noFill/>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D6D3CB"/>
              </a:solidFill>
              <a:prstDash val="solid"/>
              <a:miter lim="400000"/>
            </a:ln>
          </a:insideV>
        </a:tcBdr>
        <a:fill>
          <a:solidFill>
            <a:srgbClr val="8C8982"/>
          </a:solid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firstRow>
  </a:tblStyle>
  <a:tblStyle styleId="{2708684C-4D16-4618-839F-0558EEFCDFE6}" styleName="">
    <a:tblBg/>
    <a:wholeTbl>
      <a:tcTxStyle b="off" i="off">
        <a:font>
          <a:latin typeface="Palatino"/>
          <a:ea typeface="Palatino"/>
          <a:cs typeface="Palatino"/>
        </a:font>
        <a:srgbClr val="6D6A67"/>
      </a:tcTxStyle>
      <a:tcStyle>
        <a:tcBdr>
          <a:left>
            <a:ln w="25400" cap="flat">
              <a:solidFill>
                <a:srgbClr val="D6D3CB"/>
              </a:solidFill>
              <a:custDash>
                <a:ds d="200000" sp="200000"/>
              </a:custDash>
              <a:miter lim="400000"/>
            </a:ln>
          </a:left>
          <a:right>
            <a:ln w="25400" cap="flat">
              <a:solidFill>
                <a:srgbClr val="D6D3CB"/>
              </a:solidFill>
              <a:custDash>
                <a:ds d="200000" sp="200000"/>
              </a:custDash>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custDash>
                <a:ds d="200000" sp="200000"/>
              </a:custDash>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6D6A67"/>
      </a:tcTxStyle>
      <a:tcStyle>
        <a:tcBdr>
          <a:left>
            <a:ln w="12700" cap="flat">
              <a:noFill/>
              <a:miter lim="400000"/>
            </a:ln>
          </a:left>
          <a:right>
            <a:ln w="25400" cap="flat">
              <a:solidFill>
                <a:srgbClr val="D6D3CB"/>
              </a:solidFill>
              <a:prstDash val="solid"/>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prstDash val="solid"/>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D6D3CB"/>
              </a:solidFill>
              <a:prstDash val="solid"/>
              <a:miter lim="400000"/>
            </a:ln>
          </a:top>
          <a:bottom>
            <a:ln w="12700" cap="flat">
              <a:noFill/>
              <a:miter lim="400000"/>
            </a:ln>
          </a:bottom>
          <a:insideH>
            <a:ln w="25400" cap="flat">
              <a:solidFill>
                <a:srgbClr val="D6D3CB"/>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noFill/>
              <a:miter lim="400000"/>
            </a:ln>
          </a:top>
          <a:bottom>
            <a:ln w="25400" cap="flat">
              <a:solidFill>
                <a:srgbClr val="D6D3CB"/>
              </a:solidFill>
              <a:prstDash val="solid"/>
              <a:miter lim="400000"/>
            </a:ln>
          </a:bottom>
          <a:insideH>
            <a:ln w="25400" cap="flat">
              <a:solidFill>
                <a:srgbClr val="D6D3CB"/>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72" d="100"/>
          <a:sy n="72" d="100"/>
        </p:scale>
        <p:origin x="-1008" y="-80"/>
      </p:cViewPr>
      <p:guideLst>
        <p:guide orient="horz" pos="3526"/>
        <p:guide pos="591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9414C6-CEC6-3F4D-9911-1B36051867FD}" type="doc">
      <dgm:prSet loTypeId="urn:microsoft.com/office/officeart/2005/8/layout/pyramid1" loCatId="" qsTypeId="urn:microsoft.com/office/officeart/2005/8/quickstyle/simple1" qsCatId="simple" csTypeId="urn:microsoft.com/office/officeart/2005/8/colors/accent1_5" csCatId="accent1" phldr="1"/>
      <dgm:spPr/>
    </dgm:pt>
    <dgm:pt modelId="{4C37E168-9BF1-B143-BDFD-9987717A32FE}">
      <dgm:prSet phldrT="[Texto]" custT="1"/>
      <dgm:spPr>
        <a:noFill/>
        <a:ln>
          <a:solidFill>
            <a:srgbClr val="4D76A4"/>
          </a:solidFill>
        </a:ln>
      </dgm:spPr>
      <dgm:t>
        <a:bodyPr/>
        <a:lstStyle/>
        <a:p>
          <a:r>
            <a:rPr lang="es-ES" sz="4000" dirty="0" smtClean="0"/>
            <a:t>Cómo</a:t>
          </a:r>
          <a:endParaRPr lang="es-ES" sz="4000" dirty="0"/>
        </a:p>
      </dgm:t>
    </dgm:pt>
    <dgm:pt modelId="{6516E1B3-8639-CA4B-94A7-EEC422F75F3F}" type="parTrans" cxnId="{28F7149E-6E65-2247-BE4A-DBB8A27560C4}">
      <dgm:prSet/>
      <dgm:spPr/>
      <dgm:t>
        <a:bodyPr/>
        <a:lstStyle/>
        <a:p>
          <a:endParaRPr lang="es-ES"/>
        </a:p>
      </dgm:t>
    </dgm:pt>
    <dgm:pt modelId="{CC331A5C-EBE4-1041-8D4C-7F4992E55D8C}" type="sibTrans" cxnId="{28F7149E-6E65-2247-BE4A-DBB8A27560C4}">
      <dgm:prSet/>
      <dgm:spPr/>
      <dgm:t>
        <a:bodyPr/>
        <a:lstStyle/>
        <a:p>
          <a:endParaRPr lang="es-ES"/>
        </a:p>
      </dgm:t>
    </dgm:pt>
    <dgm:pt modelId="{0DFE1925-B29A-7049-90BF-8F20CD797B45}">
      <dgm:prSet phldrT="[Texto]" custT="1"/>
      <dgm:spPr>
        <a:noFill/>
        <a:ln>
          <a:solidFill>
            <a:srgbClr val="4D76A4"/>
          </a:solidFill>
        </a:ln>
      </dgm:spPr>
      <dgm:t>
        <a:bodyPr/>
        <a:lstStyle/>
        <a:p>
          <a:r>
            <a:rPr lang="es-ES" sz="4000" dirty="0" smtClean="0"/>
            <a:t>Qué</a:t>
          </a:r>
          <a:endParaRPr lang="es-ES" sz="4000" dirty="0"/>
        </a:p>
      </dgm:t>
    </dgm:pt>
    <dgm:pt modelId="{89EE4D0E-DF5B-4940-8C0F-5A4E2AF413E0}" type="parTrans" cxnId="{4F67ADA5-B0F0-3540-8E95-284101E198F9}">
      <dgm:prSet/>
      <dgm:spPr/>
      <dgm:t>
        <a:bodyPr/>
        <a:lstStyle/>
        <a:p>
          <a:endParaRPr lang="es-ES"/>
        </a:p>
      </dgm:t>
    </dgm:pt>
    <dgm:pt modelId="{F6B8FD38-3BA7-D74D-89FE-53FB119DF553}" type="sibTrans" cxnId="{4F67ADA5-B0F0-3540-8E95-284101E198F9}">
      <dgm:prSet/>
      <dgm:spPr/>
      <dgm:t>
        <a:bodyPr/>
        <a:lstStyle/>
        <a:p>
          <a:endParaRPr lang="es-ES"/>
        </a:p>
      </dgm:t>
    </dgm:pt>
    <dgm:pt modelId="{DF01882E-05C4-CE4E-A70E-F9649DD1A465}">
      <dgm:prSet phldrT="[Texto]" custT="1"/>
      <dgm:spPr>
        <a:noFill/>
        <a:ln>
          <a:solidFill>
            <a:schemeClr val="accent1"/>
          </a:solidFill>
        </a:ln>
      </dgm:spPr>
      <dgm:t>
        <a:bodyPr/>
        <a:lstStyle/>
        <a:p>
          <a:r>
            <a:rPr lang="es-ES" sz="4000" dirty="0" smtClean="0"/>
            <a:t>Por qué</a:t>
          </a:r>
          <a:endParaRPr lang="es-ES" sz="4000" dirty="0"/>
        </a:p>
      </dgm:t>
    </dgm:pt>
    <dgm:pt modelId="{784DF3D7-5EFF-1846-BF1C-3A8D781EB1F6}" type="sibTrans" cxnId="{1229B416-283F-4E4B-8E0A-B1A9E814726C}">
      <dgm:prSet/>
      <dgm:spPr/>
      <dgm:t>
        <a:bodyPr/>
        <a:lstStyle/>
        <a:p>
          <a:endParaRPr lang="es-ES"/>
        </a:p>
      </dgm:t>
    </dgm:pt>
    <dgm:pt modelId="{3D19E13F-16B7-4441-8D66-D8D6CD7CFFA9}" type="parTrans" cxnId="{1229B416-283F-4E4B-8E0A-B1A9E814726C}">
      <dgm:prSet/>
      <dgm:spPr/>
      <dgm:t>
        <a:bodyPr/>
        <a:lstStyle/>
        <a:p>
          <a:endParaRPr lang="es-ES"/>
        </a:p>
      </dgm:t>
    </dgm:pt>
    <dgm:pt modelId="{F852B560-927F-3641-975C-CDDF2CA70E89}" type="pres">
      <dgm:prSet presAssocID="{119414C6-CEC6-3F4D-9911-1B36051867FD}" presName="Name0" presStyleCnt="0">
        <dgm:presLayoutVars>
          <dgm:dir/>
          <dgm:animLvl val="lvl"/>
          <dgm:resizeHandles val="exact"/>
        </dgm:presLayoutVars>
      </dgm:prSet>
      <dgm:spPr/>
    </dgm:pt>
    <dgm:pt modelId="{EA9B4F31-0000-9444-802E-FD53CE024203}" type="pres">
      <dgm:prSet presAssocID="{DF01882E-05C4-CE4E-A70E-F9649DD1A465}" presName="Name8" presStyleCnt="0"/>
      <dgm:spPr/>
    </dgm:pt>
    <dgm:pt modelId="{56DA3C03-046E-9349-9F8F-A1B1394C0E9F}" type="pres">
      <dgm:prSet presAssocID="{DF01882E-05C4-CE4E-A70E-F9649DD1A465}" presName="level" presStyleLbl="node1" presStyleIdx="0" presStyleCnt="3">
        <dgm:presLayoutVars>
          <dgm:chMax val="1"/>
          <dgm:bulletEnabled val="1"/>
        </dgm:presLayoutVars>
      </dgm:prSet>
      <dgm:spPr/>
      <dgm:t>
        <a:bodyPr/>
        <a:lstStyle/>
        <a:p>
          <a:endParaRPr lang="es-ES"/>
        </a:p>
      </dgm:t>
    </dgm:pt>
    <dgm:pt modelId="{F2C8AD37-0B49-844B-85DA-B31A5F2BF711}" type="pres">
      <dgm:prSet presAssocID="{DF01882E-05C4-CE4E-A70E-F9649DD1A465}" presName="levelTx" presStyleLbl="revTx" presStyleIdx="0" presStyleCnt="0">
        <dgm:presLayoutVars>
          <dgm:chMax val="1"/>
          <dgm:bulletEnabled val="1"/>
        </dgm:presLayoutVars>
      </dgm:prSet>
      <dgm:spPr/>
      <dgm:t>
        <a:bodyPr/>
        <a:lstStyle/>
        <a:p>
          <a:endParaRPr lang="es-ES"/>
        </a:p>
      </dgm:t>
    </dgm:pt>
    <dgm:pt modelId="{EEE1878D-00E2-7743-913F-912F86C20E55}" type="pres">
      <dgm:prSet presAssocID="{4C37E168-9BF1-B143-BDFD-9987717A32FE}" presName="Name8" presStyleCnt="0"/>
      <dgm:spPr/>
    </dgm:pt>
    <dgm:pt modelId="{484946DF-F8E6-4C46-9AFB-FB8CC487BC71}" type="pres">
      <dgm:prSet presAssocID="{4C37E168-9BF1-B143-BDFD-9987717A32FE}" presName="level" presStyleLbl="node1" presStyleIdx="1" presStyleCnt="3">
        <dgm:presLayoutVars>
          <dgm:chMax val="1"/>
          <dgm:bulletEnabled val="1"/>
        </dgm:presLayoutVars>
      </dgm:prSet>
      <dgm:spPr/>
      <dgm:t>
        <a:bodyPr/>
        <a:lstStyle/>
        <a:p>
          <a:endParaRPr lang="es-ES"/>
        </a:p>
      </dgm:t>
    </dgm:pt>
    <dgm:pt modelId="{0C9457F3-DDDE-8246-8E51-3BD6AB36FAE0}" type="pres">
      <dgm:prSet presAssocID="{4C37E168-9BF1-B143-BDFD-9987717A32FE}" presName="levelTx" presStyleLbl="revTx" presStyleIdx="0" presStyleCnt="0">
        <dgm:presLayoutVars>
          <dgm:chMax val="1"/>
          <dgm:bulletEnabled val="1"/>
        </dgm:presLayoutVars>
      </dgm:prSet>
      <dgm:spPr/>
      <dgm:t>
        <a:bodyPr/>
        <a:lstStyle/>
        <a:p>
          <a:endParaRPr lang="es-ES"/>
        </a:p>
      </dgm:t>
    </dgm:pt>
    <dgm:pt modelId="{6B8F42B6-47DC-274D-B931-FA64610E8998}" type="pres">
      <dgm:prSet presAssocID="{0DFE1925-B29A-7049-90BF-8F20CD797B45}" presName="Name8" presStyleCnt="0"/>
      <dgm:spPr/>
    </dgm:pt>
    <dgm:pt modelId="{EB0CE9BF-5F4F-9545-8A67-6B635D80DD4A}" type="pres">
      <dgm:prSet presAssocID="{0DFE1925-B29A-7049-90BF-8F20CD797B45}" presName="level" presStyleLbl="node1" presStyleIdx="2" presStyleCnt="3">
        <dgm:presLayoutVars>
          <dgm:chMax val="1"/>
          <dgm:bulletEnabled val="1"/>
        </dgm:presLayoutVars>
      </dgm:prSet>
      <dgm:spPr/>
      <dgm:t>
        <a:bodyPr/>
        <a:lstStyle/>
        <a:p>
          <a:endParaRPr lang="es-ES"/>
        </a:p>
      </dgm:t>
    </dgm:pt>
    <dgm:pt modelId="{047F80D4-C98D-4946-BCA0-9E609E776196}" type="pres">
      <dgm:prSet presAssocID="{0DFE1925-B29A-7049-90BF-8F20CD797B45}" presName="levelTx" presStyleLbl="revTx" presStyleIdx="0" presStyleCnt="0">
        <dgm:presLayoutVars>
          <dgm:chMax val="1"/>
          <dgm:bulletEnabled val="1"/>
        </dgm:presLayoutVars>
      </dgm:prSet>
      <dgm:spPr/>
      <dgm:t>
        <a:bodyPr/>
        <a:lstStyle/>
        <a:p>
          <a:endParaRPr lang="es-ES"/>
        </a:p>
      </dgm:t>
    </dgm:pt>
  </dgm:ptLst>
  <dgm:cxnLst>
    <dgm:cxn modelId="{14BED490-216F-5D4B-977F-D9A4BB377F5C}" type="presOf" srcId="{119414C6-CEC6-3F4D-9911-1B36051867FD}" destId="{F852B560-927F-3641-975C-CDDF2CA70E89}" srcOrd="0" destOrd="0" presId="urn:microsoft.com/office/officeart/2005/8/layout/pyramid1"/>
    <dgm:cxn modelId="{DBDD569B-52F6-0340-BF90-CABB8DC9688D}" type="presOf" srcId="{4C37E168-9BF1-B143-BDFD-9987717A32FE}" destId="{0C9457F3-DDDE-8246-8E51-3BD6AB36FAE0}" srcOrd="1" destOrd="0" presId="urn:microsoft.com/office/officeart/2005/8/layout/pyramid1"/>
    <dgm:cxn modelId="{4F67ADA5-B0F0-3540-8E95-284101E198F9}" srcId="{119414C6-CEC6-3F4D-9911-1B36051867FD}" destId="{0DFE1925-B29A-7049-90BF-8F20CD797B45}" srcOrd="2" destOrd="0" parTransId="{89EE4D0E-DF5B-4940-8C0F-5A4E2AF413E0}" sibTransId="{F6B8FD38-3BA7-D74D-89FE-53FB119DF553}"/>
    <dgm:cxn modelId="{0283ADE7-3D5E-3E49-BC28-D2B4E061CFC0}" type="presOf" srcId="{0DFE1925-B29A-7049-90BF-8F20CD797B45}" destId="{047F80D4-C98D-4946-BCA0-9E609E776196}" srcOrd="1" destOrd="0" presId="urn:microsoft.com/office/officeart/2005/8/layout/pyramid1"/>
    <dgm:cxn modelId="{1229B416-283F-4E4B-8E0A-B1A9E814726C}" srcId="{119414C6-CEC6-3F4D-9911-1B36051867FD}" destId="{DF01882E-05C4-CE4E-A70E-F9649DD1A465}" srcOrd="0" destOrd="0" parTransId="{3D19E13F-16B7-4441-8D66-D8D6CD7CFFA9}" sibTransId="{784DF3D7-5EFF-1846-BF1C-3A8D781EB1F6}"/>
    <dgm:cxn modelId="{28F7149E-6E65-2247-BE4A-DBB8A27560C4}" srcId="{119414C6-CEC6-3F4D-9911-1B36051867FD}" destId="{4C37E168-9BF1-B143-BDFD-9987717A32FE}" srcOrd="1" destOrd="0" parTransId="{6516E1B3-8639-CA4B-94A7-EEC422F75F3F}" sibTransId="{CC331A5C-EBE4-1041-8D4C-7F4992E55D8C}"/>
    <dgm:cxn modelId="{03A2F456-BCCB-174B-B635-3704AD9265D5}" type="presOf" srcId="{DF01882E-05C4-CE4E-A70E-F9649DD1A465}" destId="{F2C8AD37-0B49-844B-85DA-B31A5F2BF711}" srcOrd="1" destOrd="0" presId="urn:microsoft.com/office/officeart/2005/8/layout/pyramid1"/>
    <dgm:cxn modelId="{0B69F2F1-6E7A-5A4B-A27F-3D6997A956B0}" type="presOf" srcId="{0DFE1925-B29A-7049-90BF-8F20CD797B45}" destId="{EB0CE9BF-5F4F-9545-8A67-6B635D80DD4A}" srcOrd="0" destOrd="0" presId="urn:microsoft.com/office/officeart/2005/8/layout/pyramid1"/>
    <dgm:cxn modelId="{2D77B88C-D975-064F-8F8F-7FFC2BDB6AC2}" type="presOf" srcId="{DF01882E-05C4-CE4E-A70E-F9649DD1A465}" destId="{56DA3C03-046E-9349-9F8F-A1B1394C0E9F}" srcOrd="0" destOrd="0" presId="urn:microsoft.com/office/officeart/2005/8/layout/pyramid1"/>
    <dgm:cxn modelId="{FB750104-3C97-2545-8134-2CDDA573E13B}" type="presOf" srcId="{4C37E168-9BF1-B143-BDFD-9987717A32FE}" destId="{484946DF-F8E6-4C46-9AFB-FB8CC487BC71}" srcOrd="0" destOrd="0" presId="urn:microsoft.com/office/officeart/2005/8/layout/pyramid1"/>
    <dgm:cxn modelId="{3B2A578E-BCE3-DA42-9507-E567BC37425B}" type="presParOf" srcId="{F852B560-927F-3641-975C-CDDF2CA70E89}" destId="{EA9B4F31-0000-9444-802E-FD53CE024203}" srcOrd="0" destOrd="0" presId="urn:microsoft.com/office/officeart/2005/8/layout/pyramid1"/>
    <dgm:cxn modelId="{58C253DF-AFE1-0449-A75F-EFD769E33B08}" type="presParOf" srcId="{EA9B4F31-0000-9444-802E-FD53CE024203}" destId="{56DA3C03-046E-9349-9F8F-A1B1394C0E9F}" srcOrd="0" destOrd="0" presId="urn:microsoft.com/office/officeart/2005/8/layout/pyramid1"/>
    <dgm:cxn modelId="{8B76CD07-13D1-F445-86AE-C8B68CBB6CF1}" type="presParOf" srcId="{EA9B4F31-0000-9444-802E-FD53CE024203}" destId="{F2C8AD37-0B49-844B-85DA-B31A5F2BF711}" srcOrd="1" destOrd="0" presId="urn:microsoft.com/office/officeart/2005/8/layout/pyramid1"/>
    <dgm:cxn modelId="{7088B826-7DF1-1B48-8CEC-36CDFE1A5234}" type="presParOf" srcId="{F852B560-927F-3641-975C-CDDF2CA70E89}" destId="{EEE1878D-00E2-7743-913F-912F86C20E55}" srcOrd="1" destOrd="0" presId="urn:microsoft.com/office/officeart/2005/8/layout/pyramid1"/>
    <dgm:cxn modelId="{1B9C84E8-9D1A-5E43-A120-D0F12887C5CE}" type="presParOf" srcId="{EEE1878D-00E2-7743-913F-912F86C20E55}" destId="{484946DF-F8E6-4C46-9AFB-FB8CC487BC71}" srcOrd="0" destOrd="0" presId="urn:microsoft.com/office/officeart/2005/8/layout/pyramid1"/>
    <dgm:cxn modelId="{3AF5483D-9BDF-404C-97A8-EE3AB7C06240}" type="presParOf" srcId="{EEE1878D-00E2-7743-913F-912F86C20E55}" destId="{0C9457F3-DDDE-8246-8E51-3BD6AB36FAE0}" srcOrd="1" destOrd="0" presId="urn:microsoft.com/office/officeart/2005/8/layout/pyramid1"/>
    <dgm:cxn modelId="{B820CE17-E4A6-1D45-AA66-7855CDC1B66B}" type="presParOf" srcId="{F852B560-927F-3641-975C-CDDF2CA70E89}" destId="{6B8F42B6-47DC-274D-B931-FA64610E8998}" srcOrd="2" destOrd="0" presId="urn:microsoft.com/office/officeart/2005/8/layout/pyramid1"/>
    <dgm:cxn modelId="{2DA3BD78-0B70-C346-940A-89177C676C98}" type="presParOf" srcId="{6B8F42B6-47DC-274D-B931-FA64610E8998}" destId="{EB0CE9BF-5F4F-9545-8A67-6B635D80DD4A}" srcOrd="0" destOrd="0" presId="urn:microsoft.com/office/officeart/2005/8/layout/pyramid1"/>
    <dgm:cxn modelId="{A255F55F-ED9F-0A47-836A-10932AC0C3E9}" type="presParOf" srcId="{6B8F42B6-47DC-274D-B931-FA64610E8998}" destId="{047F80D4-C98D-4946-BCA0-9E609E77619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9414C6-CEC6-3F4D-9911-1B36051867FD}" type="doc">
      <dgm:prSet loTypeId="urn:microsoft.com/office/officeart/2005/8/layout/pyramid1" loCatId="" qsTypeId="urn:microsoft.com/office/officeart/2005/8/quickstyle/simple1" qsCatId="simple" csTypeId="urn:microsoft.com/office/officeart/2005/8/colors/accent1_5" csCatId="accent1" phldr="1"/>
      <dgm:spPr/>
    </dgm:pt>
    <dgm:pt modelId="{4C37E168-9BF1-B143-BDFD-9987717A32FE}">
      <dgm:prSet phldrT="[Texto]" custT="1"/>
      <dgm:spPr>
        <a:noFill/>
        <a:ln>
          <a:solidFill>
            <a:srgbClr val="4D76A4"/>
          </a:solidFill>
        </a:ln>
      </dgm:spPr>
      <dgm:t>
        <a:bodyPr/>
        <a:lstStyle/>
        <a:p>
          <a:r>
            <a:rPr lang="es-ES" sz="4000" dirty="0" smtClean="0"/>
            <a:t>Cómo</a:t>
          </a:r>
          <a:endParaRPr lang="es-ES" sz="4000" dirty="0"/>
        </a:p>
      </dgm:t>
    </dgm:pt>
    <dgm:pt modelId="{6516E1B3-8639-CA4B-94A7-EEC422F75F3F}" type="parTrans" cxnId="{28F7149E-6E65-2247-BE4A-DBB8A27560C4}">
      <dgm:prSet/>
      <dgm:spPr/>
      <dgm:t>
        <a:bodyPr/>
        <a:lstStyle/>
        <a:p>
          <a:endParaRPr lang="es-ES"/>
        </a:p>
      </dgm:t>
    </dgm:pt>
    <dgm:pt modelId="{CC331A5C-EBE4-1041-8D4C-7F4992E55D8C}" type="sibTrans" cxnId="{28F7149E-6E65-2247-BE4A-DBB8A27560C4}">
      <dgm:prSet/>
      <dgm:spPr/>
      <dgm:t>
        <a:bodyPr/>
        <a:lstStyle/>
        <a:p>
          <a:endParaRPr lang="es-ES"/>
        </a:p>
      </dgm:t>
    </dgm:pt>
    <dgm:pt modelId="{0DFE1925-B29A-7049-90BF-8F20CD797B45}">
      <dgm:prSet phldrT="[Texto]" custT="1"/>
      <dgm:spPr>
        <a:noFill/>
        <a:ln>
          <a:solidFill>
            <a:srgbClr val="4D76A4"/>
          </a:solidFill>
        </a:ln>
      </dgm:spPr>
      <dgm:t>
        <a:bodyPr/>
        <a:lstStyle/>
        <a:p>
          <a:r>
            <a:rPr lang="es-ES" sz="4000" dirty="0" smtClean="0"/>
            <a:t>Qué</a:t>
          </a:r>
          <a:endParaRPr lang="es-ES" sz="4000" dirty="0"/>
        </a:p>
      </dgm:t>
    </dgm:pt>
    <dgm:pt modelId="{89EE4D0E-DF5B-4940-8C0F-5A4E2AF413E0}" type="parTrans" cxnId="{4F67ADA5-B0F0-3540-8E95-284101E198F9}">
      <dgm:prSet/>
      <dgm:spPr/>
      <dgm:t>
        <a:bodyPr/>
        <a:lstStyle/>
        <a:p>
          <a:endParaRPr lang="es-ES"/>
        </a:p>
      </dgm:t>
    </dgm:pt>
    <dgm:pt modelId="{F6B8FD38-3BA7-D74D-89FE-53FB119DF553}" type="sibTrans" cxnId="{4F67ADA5-B0F0-3540-8E95-284101E198F9}">
      <dgm:prSet/>
      <dgm:spPr/>
      <dgm:t>
        <a:bodyPr/>
        <a:lstStyle/>
        <a:p>
          <a:endParaRPr lang="es-ES"/>
        </a:p>
      </dgm:t>
    </dgm:pt>
    <dgm:pt modelId="{DF01882E-05C4-CE4E-A70E-F9649DD1A465}">
      <dgm:prSet phldrT="[Texto]" custT="1"/>
      <dgm:spPr>
        <a:noFill/>
        <a:ln>
          <a:solidFill>
            <a:schemeClr val="accent1"/>
          </a:solidFill>
        </a:ln>
      </dgm:spPr>
      <dgm:t>
        <a:bodyPr/>
        <a:lstStyle/>
        <a:p>
          <a:r>
            <a:rPr lang="es-ES" sz="4000" dirty="0" smtClean="0"/>
            <a:t>Por qué</a:t>
          </a:r>
          <a:endParaRPr lang="es-ES" sz="4000" dirty="0"/>
        </a:p>
      </dgm:t>
    </dgm:pt>
    <dgm:pt modelId="{784DF3D7-5EFF-1846-BF1C-3A8D781EB1F6}" type="sibTrans" cxnId="{1229B416-283F-4E4B-8E0A-B1A9E814726C}">
      <dgm:prSet/>
      <dgm:spPr/>
      <dgm:t>
        <a:bodyPr/>
        <a:lstStyle/>
        <a:p>
          <a:endParaRPr lang="es-ES"/>
        </a:p>
      </dgm:t>
    </dgm:pt>
    <dgm:pt modelId="{3D19E13F-16B7-4441-8D66-D8D6CD7CFFA9}" type="parTrans" cxnId="{1229B416-283F-4E4B-8E0A-B1A9E814726C}">
      <dgm:prSet/>
      <dgm:spPr/>
      <dgm:t>
        <a:bodyPr/>
        <a:lstStyle/>
        <a:p>
          <a:endParaRPr lang="es-ES"/>
        </a:p>
      </dgm:t>
    </dgm:pt>
    <dgm:pt modelId="{F852B560-927F-3641-975C-CDDF2CA70E89}" type="pres">
      <dgm:prSet presAssocID="{119414C6-CEC6-3F4D-9911-1B36051867FD}" presName="Name0" presStyleCnt="0">
        <dgm:presLayoutVars>
          <dgm:dir/>
          <dgm:animLvl val="lvl"/>
          <dgm:resizeHandles val="exact"/>
        </dgm:presLayoutVars>
      </dgm:prSet>
      <dgm:spPr/>
    </dgm:pt>
    <dgm:pt modelId="{EA9B4F31-0000-9444-802E-FD53CE024203}" type="pres">
      <dgm:prSet presAssocID="{DF01882E-05C4-CE4E-A70E-F9649DD1A465}" presName="Name8" presStyleCnt="0"/>
      <dgm:spPr/>
    </dgm:pt>
    <dgm:pt modelId="{56DA3C03-046E-9349-9F8F-A1B1394C0E9F}" type="pres">
      <dgm:prSet presAssocID="{DF01882E-05C4-CE4E-A70E-F9649DD1A465}" presName="level" presStyleLbl="node1" presStyleIdx="0" presStyleCnt="3">
        <dgm:presLayoutVars>
          <dgm:chMax val="1"/>
          <dgm:bulletEnabled val="1"/>
        </dgm:presLayoutVars>
      </dgm:prSet>
      <dgm:spPr/>
      <dgm:t>
        <a:bodyPr/>
        <a:lstStyle/>
        <a:p>
          <a:endParaRPr lang="es-ES"/>
        </a:p>
      </dgm:t>
    </dgm:pt>
    <dgm:pt modelId="{F2C8AD37-0B49-844B-85DA-B31A5F2BF711}" type="pres">
      <dgm:prSet presAssocID="{DF01882E-05C4-CE4E-A70E-F9649DD1A465}" presName="levelTx" presStyleLbl="revTx" presStyleIdx="0" presStyleCnt="0">
        <dgm:presLayoutVars>
          <dgm:chMax val="1"/>
          <dgm:bulletEnabled val="1"/>
        </dgm:presLayoutVars>
      </dgm:prSet>
      <dgm:spPr/>
      <dgm:t>
        <a:bodyPr/>
        <a:lstStyle/>
        <a:p>
          <a:endParaRPr lang="es-ES"/>
        </a:p>
      </dgm:t>
    </dgm:pt>
    <dgm:pt modelId="{EEE1878D-00E2-7743-913F-912F86C20E55}" type="pres">
      <dgm:prSet presAssocID="{4C37E168-9BF1-B143-BDFD-9987717A32FE}" presName="Name8" presStyleCnt="0"/>
      <dgm:spPr/>
    </dgm:pt>
    <dgm:pt modelId="{484946DF-F8E6-4C46-9AFB-FB8CC487BC71}" type="pres">
      <dgm:prSet presAssocID="{4C37E168-9BF1-B143-BDFD-9987717A32FE}" presName="level" presStyleLbl="node1" presStyleIdx="1" presStyleCnt="3">
        <dgm:presLayoutVars>
          <dgm:chMax val="1"/>
          <dgm:bulletEnabled val="1"/>
        </dgm:presLayoutVars>
      </dgm:prSet>
      <dgm:spPr/>
      <dgm:t>
        <a:bodyPr/>
        <a:lstStyle/>
        <a:p>
          <a:endParaRPr lang="es-ES"/>
        </a:p>
      </dgm:t>
    </dgm:pt>
    <dgm:pt modelId="{0C9457F3-DDDE-8246-8E51-3BD6AB36FAE0}" type="pres">
      <dgm:prSet presAssocID="{4C37E168-9BF1-B143-BDFD-9987717A32FE}" presName="levelTx" presStyleLbl="revTx" presStyleIdx="0" presStyleCnt="0">
        <dgm:presLayoutVars>
          <dgm:chMax val="1"/>
          <dgm:bulletEnabled val="1"/>
        </dgm:presLayoutVars>
      </dgm:prSet>
      <dgm:spPr/>
      <dgm:t>
        <a:bodyPr/>
        <a:lstStyle/>
        <a:p>
          <a:endParaRPr lang="es-ES"/>
        </a:p>
      </dgm:t>
    </dgm:pt>
    <dgm:pt modelId="{6B8F42B6-47DC-274D-B931-FA64610E8998}" type="pres">
      <dgm:prSet presAssocID="{0DFE1925-B29A-7049-90BF-8F20CD797B45}" presName="Name8" presStyleCnt="0"/>
      <dgm:spPr/>
    </dgm:pt>
    <dgm:pt modelId="{EB0CE9BF-5F4F-9545-8A67-6B635D80DD4A}" type="pres">
      <dgm:prSet presAssocID="{0DFE1925-B29A-7049-90BF-8F20CD797B45}" presName="level" presStyleLbl="node1" presStyleIdx="2" presStyleCnt="3">
        <dgm:presLayoutVars>
          <dgm:chMax val="1"/>
          <dgm:bulletEnabled val="1"/>
        </dgm:presLayoutVars>
      </dgm:prSet>
      <dgm:spPr/>
      <dgm:t>
        <a:bodyPr/>
        <a:lstStyle/>
        <a:p>
          <a:endParaRPr lang="es-ES"/>
        </a:p>
      </dgm:t>
    </dgm:pt>
    <dgm:pt modelId="{047F80D4-C98D-4946-BCA0-9E609E776196}" type="pres">
      <dgm:prSet presAssocID="{0DFE1925-B29A-7049-90BF-8F20CD797B45}" presName="levelTx" presStyleLbl="revTx" presStyleIdx="0" presStyleCnt="0">
        <dgm:presLayoutVars>
          <dgm:chMax val="1"/>
          <dgm:bulletEnabled val="1"/>
        </dgm:presLayoutVars>
      </dgm:prSet>
      <dgm:spPr/>
      <dgm:t>
        <a:bodyPr/>
        <a:lstStyle/>
        <a:p>
          <a:endParaRPr lang="es-ES"/>
        </a:p>
      </dgm:t>
    </dgm:pt>
  </dgm:ptLst>
  <dgm:cxnLst>
    <dgm:cxn modelId="{8A720B19-2346-D746-BD8A-D24C18712C35}" type="presOf" srcId="{0DFE1925-B29A-7049-90BF-8F20CD797B45}" destId="{EB0CE9BF-5F4F-9545-8A67-6B635D80DD4A}" srcOrd="0" destOrd="0" presId="urn:microsoft.com/office/officeart/2005/8/layout/pyramid1"/>
    <dgm:cxn modelId="{C28C812E-09FA-204A-9C63-BDF37BE3C27D}" type="presOf" srcId="{119414C6-CEC6-3F4D-9911-1B36051867FD}" destId="{F852B560-927F-3641-975C-CDDF2CA70E89}" srcOrd="0" destOrd="0" presId="urn:microsoft.com/office/officeart/2005/8/layout/pyramid1"/>
    <dgm:cxn modelId="{28F7149E-6E65-2247-BE4A-DBB8A27560C4}" srcId="{119414C6-CEC6-3F4D-9911-1B36051867FD}" destId="{4C37E168-9BF1-B143-BDFD-9987717A32FE}" srcOrd="1" destOrd="0" parTransId="{6516E1B3-8639-CA4B-94A7-EEC422F75F3F}" sibTransId="{CC331A5C-EBE4-1041-8D4C-7F4992E55D8C}"/>
    <dgm:cxn modelId="{2040255E-C7A4-D34C-AFA9-B1AAD6F10713}" type="presOf" srcId="{DF01882E-05C4-CE4E-A70E-F9649DD1A465}" destId="{56DA3C03-046E-9349-9F8F-A1B1394C0E9F}" srcOrd="0" destOrd="0" presId="urn:microsoft.com/office/officeart/2005/8/layout/pyramid1"/>
    <dgm:cxn modelId="{C57475CE-FF58-B845-82DB-837E2DF62518}" type="presOf" srcId="{4C37E168-9BF1-B143-BDFD-9987717A32FE}" destId="{484946DF-F8E6-4C46-9AFB-FB8CC487BC71}" srcOrd="0" destOrd="0" presId="urn:microsoft.com/office/officeart/2005/8/layout/pyramid1"/>
    <dgm:cxn modelId="{96670051-44E5-DF4B-824B-C605510DF798}" type="presOf" srcId="{DF01882E-05C4-CE4E-A70E-F9649DD1A465}" destId="{F2C8AD37-0B49-844B-85DA-B31A5F2BF711}" srcOrd="1" destOrd="0" presId="urn:microsoft.com/office/officeart/2005/8/layout/pyramid1"/>
    <dgm:cxn modelId="{1229B416-283F-4E4B-8E0A-B1A9E814726C}" srcId="{119414C6-CEC6-3F4D-9911-1B36051867FD}" destId="{DF01882E-05C4-CE4E-A70E-F9649DD1A465}" srcOrd="0" destOrd="0" parTransId="{3D19E13F-16B7-4441-8D66-D8D6CD7CFFA9}" sibTransId="{784DF3D7-5EFF-1846-BF1C-3A8D781EB1F6}"/>
    <dgm:cxn modelId="{4F67ADA5-B0F0-3540-8E95-284101E198F9}" srcId="{119414C6-CEC6-3F4D-9911-1B36051867FD}" destId="{0DFE1925-B29A-7049-90BF-8F20CD797B45}" srcOrd="2" destOrd="0" parTransId="{89EE4D0E-DF5B-4940-8C0F-5A4E2AF413E0}" sibTransId="{F6B8FD38-3BA7-D74D-89FE-53FB119DF553}"/>
    <dgm:cxn modelId="{67CBBE7E-D3B7-9B48-BD75-712111ED2693}" type="presOf" srcId="{0DFE1925-B29A-7049-90BF-8F20CD797B45}" destId="{047F80D4-C98D-4946-BCA0-9E609E776196}" srcOrd="1" destOrd="0" presId="urn:microsoft.com/office/officeart/2005/8/layout/pyramid1"/>
    <dgm:cxn modelId="{66A2197F-E58A-B244-A10B-2954315B8534}" type="presOf" srcId="{4C37E168-9BF1-B143-BDFD-9987717A32FE}" destId="{0C9457F3-DDDE-8246-8E51-3BD6AB36FAE0}" srcOrd="1" destOrd="0" presId="urn:microsoft.com/office/officeart/2005/8/layout/pyramid1"/>
    <dgm:cxn modelId="{239D6A1E-741B-C643-B92C-ECBAC1F34CEB}" type="presParOf" srcId="{F852B560-927F-3641-975C-CDDF2CA70E89}" destId="{EA9B4F31-0000-9444-802E-FD53CE024203}" srcOrd="0" destOrd="0" presId="urn:microsoft.com/office/officeart/2005/8/layout/pyramid1"/>
    <dgm:cxn modelId="{A310EE44-EF3D-C842-98D9-40A993BEE3D0}" type="presParOf" srcId="{EA9B4F31-0000-9444-802E-FD53CE024203}" destId="{56DA3C03-046E-9349-9F8F-A1B1394C0E9F}" srcOrd="0" destOrd="0" presId="urn:microsoft.com/office/officeart/2005/8/layout/pyramid1"/>
    <dgm:cxn modelId="{26C709DB-CC6A-C349-9A84-BA73929EF39D}" type="presParOf" srcId="{EA9B4F31-0000-9444-802E-FD53CE024203}" destId="{F2C8AD37-0B49-844B-85DA-B31A5F2BF711}" srcOrd="1" destOrd="0" presId="urn:microsoft.com/office/officeart/2005/8/layout/pyramid1"/>
    <dgm:cxn modelId="{85DA98ED-4962-2141-931D-DEE21986CC67}" type="presParOf" srcId="{F852B560-927F-3641-975C-CDDF2CA70E89}" destId="{EEE1878D-00E2-7743-913F-912F86C20E55}" srcOrd="1" destOrd="0" presId="urn:microsoft.com/office/officeart/2005/8/layout/pyramid1"/>
    <dgm:cxn modelId="{6521DB26-092D-4C4D-900B-71D78CF1F6F5}" type="presParOf" srcId="{EEE1878D-00E2-7743-913F-912F86C20E55}" destId="{484946DF-F8E6-4C46-9AFB-FB8CC487BC71}" srcOrd="0" destOrd="0" presId="urn:microsoft.com/office/officeart/2005/8/layout/pyramid1"/>
    <dgm:cxn modelId="{E7FB8BF1-8785-7440-8EC3-DDF62E6D6916}" type="presParOf" srcId="{EEE1878D-00E2-7743-913F-912F86C20E55}" destId="{0C9457F3-DDDE-8246-8E51-3BD6AB36FAE0}" srcOrd="1" destOrd="0" presId="urn:microsoft.com/office/officeart/2005/8/layout/pyramid1"/>
    <dgm:cxn modelId="{D18F5EC9-FFF5-5C42-AEF2-61FC7D325CA2}" type="presParOf" srcId="{F852B560-927F-3641-975C-CDDF2CA70E89}" destId="{6B8F42B6-47DC-274D-B931-FA64610E8998}" srcOrd="2" destOrd="0" presId="urn:microsoft.com/office/officeart/2005/8/layout/pyramid1"/>
    <dgm:cxn modelId="{236557D9-1915-1340-8D0A-48D13F451E47}" type="presParOf" srcId="{6B8F42B6-47DC-274D-B931-FA64610E8998}" destId="{EB0CE9BF-5F4F-9545-8A67-6B635D80DD4A}" srcOrd="0" destOrd="0" presId="urn:microsoft.com/office/officeart/2005/8/layout/pyramid1"/>
    <dgm:cxn modelId="{E711352B-2B6E-2843-93F4-DE92A2F88D7D}" type="presParOf" srcId="{6B8F42B6-47DC-274D-B931-FA64610E8998}" destId="{047F80D4-C98D-4946-BCA0-9E609E77619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A3C03-046E-9349-9F8F-A1B1394C0E9F}">
      <dsp:nvSpPr>
        <dsp:cNvPr id="0" name=""/>
        <dsp:cNvSpPr/>
      </dsp:nvSpPr>
      <dsp:spPr>
        <a:xfrm>
          <a:off x="2016224" y="0"/>
          <a:ext cx="2016224" cy="1926636"/>
        </a:xfrm>
        <a:prstGeom prst="trapezoid">
          <a:avLst>
            <a:gd name="adj" fmla="val 52325"/>
          </a:avLst>
        </a:prstGeom>
        <a:no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s-ES" sz="4000" kern="1200" dirty="0" smtClean="0"/>
            <a:t>Por qué</a:t>
          </a:r>
          <a:endParaRPr lang="es-ES" sz="4000" kern="1200" dirty="0"/>
        </a:p>
      </dsp:txBody>
      <dsp:txXfrm>
        <a:off x="2016224" y="0"/>
        <a:ext cx="2016224" cy="1926636"/>
      </dsp:txXfrm>
    </dsp:sp>
    <dsp:sp modelId="{484946DF-F8E6-4C46-9AFB-FB8CC487BC71}">
      <dsp:nvSpPr>
        <dsp:cNvPr id="0" name=""/>
        <dsp:cNvSpPr/>
      </dsp:nvSpPr>
      <dsp:spPr>
        <a:xfrm>
          <a:off x="1008112" y="1926637"/>
          <a:ext cx="4032448" cy="1926636"/>
        </a:xfrm>
        <a:prstGeom prst="trapezoid">
          <a:avLst>
            <a:gd name="adj" fmla="val 52325"/>
          </a:avLst>
        </a:prstGeom>
        <a:noFill/>
        <a:ln w="25400" cap="flat" cmpd="sng" algn="ctr">
          <a:solidFill>
            <a:srgbClr val="4D76A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s-ES" sz="4000" kern="1200" dirty="0" smtClean="0"/>
            <a:t>Cómo</a:t>
          </a:r>
          <a:endParaRPr lang="es-ES" sz="4000" kern="1200" dirty="0"/>
        </a:p>
      </dsp:txBody>
      <dsp:txXfrm>
        <a:off x="1713790" y="1926637"/>
        <a:ext cx="2621091" cy="1926636"/>
      </dsp:txXfrm>
    </dsp:sp>
    <dsp:sp modelId="{EB0CE9BF-5F4F-9545-8A67-6B635D80DD4A}">
      <dsp:nvSpPr>
        <dsp:cNvPr id="0" name=""/>
        <dsp:cNvSpPr/>
      </dsp:nvSpPr>
      <dsp:spPr>
        <a:xfrm>
          <a:off x="0" y="3853274"/>
          <a:ext cx="6048673" cy="1926636"/>
        </a:xfrm>
        <a:prstGeom prst="trapezoid">
          <a:avLst>
            <a:gd name="adj" fmla="val 52325"/>
          </a:avLst>
        </a:prstGeom>
        <a:noFill/>
        <a:ln w="25400" cap="flat" cmpd="sng" algn="ctr">
          <a:solidFill>
            <a:srgbClr val="4D76A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s-ES" sz="4000" kern="1200" dirty="0" smtClean="0"/>
            <a:t>Qué</a:t>
          </a:r>
          <a:endParaRPr lang="es-ES" sz="4000" kern="1200" dirty="0"/>
        </a:p>
      </dsp:txBody>
      <dsp:txXfrm>
        <a:off x="1058517" y="3853274"/>
        <a:ext cx="3931637" cy="19266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A3C03-046E-9349-9F8F-A1B1394C0E9F}">
      <dsp:nvSpPr>
        <dsp:cNvPr id="0" name=""/>
        <dsp:cNvSpPr/>
      </dsp:nvSpPr>
      <dsp:spPr>
        <a:xfrm>
          <a:off x="2016224" y="0"/>
          <a:ext cx="2016224" cy="1926636"/>
        </a:xfrm>
        <a:prstGeom prst="trapezoid">
          <a:avLst>
            <a:gd name="adj" fmla="val 52325"/>
          </a:avLst>
        </a:prstGeom>
        <a:no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s-ES" sz="4000" kern="1200" dirty="0" smtClean="0"/>
            <a:t>Por qué</a:t>
          </a:r>
          <a:endParaRPr lang="es-ES" sz="4000" kern="1200" dirty="0"/>
        </a:p>
      </dsp:txBody>
      <dsp:txXfrm>
        <a:off x="2016224" y="0"/>
        <a:ext cx="2016224" cy="1926636"/>
      </dsp:txXfrm>
    </dsp:sp>
    <dsp:sp modelId="{484946DF-F8E6-4C46-9AFB-FB8CC487BC71}">
      <dsp:nvSpPr>
        <dsp:cNvPr id="0" name=""/>
        <dsp:cNvSpPr/>
      </dsp:nvSpPr>
      <dsp:spPr>
        <a:xfrm>
          <a:off x="1008112" y="1926637"/>
          <a:ext cx="4032448" cy="1926636"/>
        </a:xfrm>
        <a:prstGeom prst="trapezoid">
          <a:avLst>
            <a:gd name="adj" fmla="val 52325"/>
          </a:avLst>
        </a:prstGeom>
        <a:noFill/>
        <a:ln w="25400" cap="flat" cmpd="sng" algn="ctr">
          <a:solidFill>
            <a:srgbClr val="4D76A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s-ES" sz="4000" kern="1200" dirty="0" smtClean="0"/>
            <a:t>Cómo</a:t>
          </a:r>
          <a:endParaRPr lang="es-ES" sz="4000" kern="1200" dirty="0"/>
        </a:p>
      </dsp:txBody>
      <dsp:txXfrm>
        <a:off x="1713790" y="1926637"/>
        <a:ext cx="2621091" cy="1926636"/>
      </dsp:txXfrm>
    </dsp:sp>
    <dsp:sp modelId="{EB0CE9BF-5F4F-9545-8A67-6B635D80DD4A}">
      <dsp:nvSpPr>
        <dsp:cNvPr id="0" name=""/>
        <dsp:cNvSpPr/>
      </dsp:nvSpPr>
      <dsp:spPr>
        <a:xfrm>
          <a:off x="0" y="3853274"/>
          <a:ext cx="6048673" cy="1926636"/>
        </a:xfrm>
        <a:prstGeom prst="trapezoid">
          <a:avLst>
            <a:gd name="adj" fmla="val 52325"/>
          </a:avLst>
        </a:prstGeom>
        <a:noFill/>
        <a:ln w="25400" cap="flat" cmpd="sng" algn="ctr">
          <a:solidFill>
            <a:srgbClr val="4D76A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s-ES" sz="4000" kern="1200" dirty="0" smtClean="0"/>
            <a:t>Qué</a:t>
          </a:r>
          <a:endParaRPr lang="es-ES" sz="4000" kern="1200" dirty="0"/>
        </a:p>
      </dsp:txBody>
      <dsp:txXfrm>
        <a:off x="1058517" y="3853274"/>
        <a:ext cx="3931637" cy="192663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0780DB-144E-6340-B470-ADE96650CFC7}" type="datetimeFigureOut">
              <a:rPr lang="es-ES" smtClean="0"/>
              <a:t>08-08-14</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B47A50-4D6F-9346-8903-3F9E5B4CD587}" type="slidenum">
              <a:rPr lang="es-ES" smtClean="0"/>
              <a:t>‹Nr.›</a:t>
            </a:fld>
            <a:endParaRPr lang="es-ES"/>
          </a:p>
        </p:txBody>
      </p:sp>
    </p:spTree>
    <p:extLst>
      <p:ext uri="{BB962C8B-B14F-4D97-AF65-F5344CB8AC3E}">
        <p14:creationId xmlns:p14="http://schemas.microsoft.com/office/powerpoint/2010/main" val="1128641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4" name="Shape 44"/>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5" name="Shape 45"/>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322918606"/>
      </p:ext>
    </p:extLst>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lIns="89730" tIns="44865" rIns="89730" bIns="44865" numCol="1" anchor="t" anchorCtr="0" compatLnSpc="1">
            <a:prstTxWarp prst="textNoShape">
              <a:avLst/>
            </a:prstTxWarp>
          </a:bodyPr>
          <a:lstStyle/>
          <a:p>
            <a:pPr eaLnBrk="1" hangingPunct="1">
              <a:spcBef>
                <a:spcPct val="0"/>
              </a:spcBef>
            </a:pPr>
            <a:endParaRPr lang="es-ES_tradnl" smtClean="0"/>
          </a:p>
        </p:txBody>
      </p:sp>
      <p:sp>
        <p:nvSpPr>
          <p:cNvPr id="28676" name="3 Marcador de número de diapositiva"/>
          <p:cNvSpPr>
            <a:spLocks noGrp="1"/>
          </p:cNvSpPr>
          <p:nvPr>
            <p:ph type="sldNum" sz="quarter" idx="5"/>
          </p:nvPr>
        </p:nvSpPr>
        <p:spPr bwMode="auto">
          <a:xfrm>
            <a:off x="3884027" y="8684926"/>
            <a:ext cx="2972421" cy="457513"/>
          </a:xfrm>
          <a:prstGeom prst="rect">
            <a:avLst/>
          </a:prstGeom>
          <a:noFill/>
          <a:ln>
            <a:miter lim="800000"/>
            <a:headEnd/>
            <a:tailEnd/>
          </a:ln>
        </p:spPr>
        <p:txBody>
          <a:bodyPr wrap="square" lIns="89730" tIns="44865" rIns="89730" bIns="44865" numCol="1" anchorCtr="0" compatLnSpc="1">
            <a:prstTxWarp prst="textNoShape">
              <a:avLst/>
            </a:prstTxWarp>
          </a:bodyPr>
          <a:lstStyle/>
          <a:p>
            <a:fld id="{32C03168-3E29-44BF-99B9-29C00731550A}" type="slidenum">
              <a:rPr lang="es-ES_tradnl">
                <a:solidFill>
                  <a:prstClr val="white"/>
                </a:solidFill>
              </a:rPr>
              <a:pPr/>
              <a:t>7</a:t>
            </a:fld>
            <a:endParaRPr lang="es-ES_tradnl">
              <a:solidFill>
                <a:prstClr val="white"/>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lIns="89730" tIns="44865" rIns="89730" bIns="44865" numCol="1" anchor="t" anchorCtr="0" compatLnSpc="1">
            <a:prstTxWarp prst="textNoShape">
              <a:avLst/>
            </a:prstTxWarp>
          </a:bodyPr>
          <a:lstStyle/>
          <a:p>
            <a:pPr eaLnBrk="1" hangingPunct="1">
              <a:spcBef>
                <a:spcPct val="0"/>
              </a:spcBef>
            </a:pPr>
            <a:endParaRPr lang="es-ES_tradnl" smtClean="0"/>
          </a:p>
        </p:txBody>
      </p:sp>
      <p:sp>
        <p:nvSpPr>
          <p:cNvPr id="28676" name="3 Marcador de número de diapositiva"/>
          <p:cNvSpPr>
            <a:spLocks noGrp="1"/>
          </p:cNvSpPr>
          <p:nvPr>
            <p:ph type="sldNum" sz="quarter" idx="5"/>
          </p:nvPr>
        </p:nvSpPr>
        <p:spPr bwMode="auto">
          <a:xfrm>
            <a:off x="3884027" y="8684926"/>
            <a:ext cx="2972421" cy="457513"/>
          </a:xfrm>
          <a:prstGeom prst="rect">
            <a:avLst/>
          </a:prstGeom>
          <a:noFill/>
          <a:ln>
            <a:miter lim="800000"/>
            <a:headEnd/>
            <a:tailEnd/>
          </a:ln>
        </p:spPr>
        <p:txBody>
          <a:bodyPr wrap="square" lIns="89730" tIns="44865" rIns="89730" bIns="44865" numCol="1" anchorCtr="0" compatLnSpc="1">
            <a:prstTxWarp prst="textNoShape">
              <a:avLst/>
            </a:prstTxWarp>
          </a:bodyPr>
          <a:lstStyle/>
          <a:p>
            <a:fld id="{32C03168-3E29-44BF-99B9-29C00731550A}" type="slidenum">
              <a:rPr lang="es-ES_tradnl">
                <a:solidFill>
                  <a:prstClr val="white"/>
                </a:solidFill>
              </a:rPr>
              <a:pPr/>
              <a:t>8</a:t>
            </a:fld>
            <a:endParaRPr lang="es-ES_tradnl">
              <a:solidFill>
                <a:prstClr val="white"/>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7891" name="2 Marcador de notas"/>
          <p:cNvSpPr>
            <a:spLocks noGrp="1"/>
          </p:cNvSpPr>
          <p:nvPr>
            <p:ph type="body" idx="1"/>
          </p:nvPr>
        </p:nvSpPr>
        <p:spPr bwMode="auto">
          <a:noFill/>
        </p:spPr>
        <p:txBody>
          <a:bodyPr wrap="square" lIns="89730" tIns="44865" rIns="89730" bIns="44865" numCol="1" anchor="t" anchorCtr="0" compatLnSpc="1">
            <a:prstTxWarp prst="textNoShape">
              <a:avLst/>
            </a:prstTxWarp>
          </a:bodyPr>
          <a:lstStyle/>
          <a:p>
            <a:pPr eaLnBrk="1" hangingPunct="1">
              <a:spcBef>
                <a:spcPct val="0"/>
              </a:spcBef>
            </a:pPr>
            <a:endParaRPr lang="es-ES_tradnl" smtClean="0"/>
          </a:p>
        </p:txBody>
      </p:sp>
      <p:sp>
        <p:nvSpPr>
          <p:cNvPr id="37892" name="3 Marcador de número de diapositiva"/>
          <p:cNvSpPr>
            <a:spLocks noGrp="1"/>
          </p:cNvSpPr>
          <p:nvPr>
            <p:ph type="sldNum" sz="quarter" idx="5"/>
          </p:nvPr>
        </p:nvSpPr>
        <p:spPr bwMode="auto">
          <a:xfrm>
            <a:off x="3884027" y="8684926"/>
            <a:ext cx="2972421" cy="457513"/>
          </a:xfrm>
          <a:prstGeom prst="rect">
            <a:avLst/>
          </a:prstGeom>
          <a:noFill/>
          <a:ln>
            <a:miter lim="800000"/>
            <a:headEnd/>
            <a:tailEnd/>
          </a:ln>
        </p:spPr>
        <p:txBody>
          <a:bodyPr wrap="square" lIns="89730" tIns="44865" rIns="89730" bIns="44865" numCol="1" anchorCtr="0" compatLnSpc="1">
            <a:prstTxWarp prst="textNoShape">
              <a:avLst/>
            </a:prstTxWarp>
          </a:bodyPr>
          <a:lstStyle/>
          <a:p>
            <a:fld id="{5F36A48B-01BD-4774-B199-8B10A7CC8DE8}" type="slidenum">
              <a:rPr lang="es-ES_tradnl">
                <a:solidFill>
                  <a:prstClr val="white"/>
                </a:solidFill>
              </a:rPr>
              <a:pPr/>
              <a:t>9</a:t>
            </a:fld>
            <a:endParaRPr lang="es-ES_tradnl">
              <a:solidFill>
                <a:prstClr val="white"/>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7891" name="2 Marcador de notas"/>
          <p:cNvSpPr>
            <a:spLocks noGrp="1"/>
          </p:cNvSpPr>
          <p:nvPr>
            <p:ph type="body" idx="1"/>
          </p:nvPr>
        </p:nvSpPr>
        <p:spPr bwMode="auto">
          <a:noFill/>
        </p:spPr>
        <p:txBody>
          <a:bodyPr wrap="square" lIns="89730" tIns="44865" rIns="89730" bIns="44865" numCol="1" anchor="t" anchorCtr="0" compatLnSpc="1">
            <a:prstTxWarp prst="textNoShape">
              <a:avLst/>
            </a:prstTxWarp>
          </a:bodyPr>
          <a:lstStyle/>
          <a:p>
            <a:pPr eaLnBrk="1" hangingPunct="1">
              <a:spcBef>
                <a:spcPct val="0"/>
              </a:spcBef>
            </a:pPr>
            <a:endParaRPr lang="es-ES_tradnl" smtClean="0"/>
          </a:p>
        </p:txBody>
      </p:sp>
      <p:sp>
        <p:nvSpPr>
          <p:cNvPr id="37892" name="3 Marcador de número de diapositiva"/>
          <p:cNvSpPr>
            <a:spLocks noGrp="1"/>
          </p:cNvSpPr>
          <p:nvPr>
            <p:ph type="sldNum" sz="quarter" idx="5"/>
          </p:nvPr>
        </p:nvSpPr>
        <p:spPr bwMode="auto">
          <a:xfrm>
            <a:off x="3884027" y="8684926"/>
            <a:ext cx="2972421" cy="457513"/>
          </a:xfrm>
          <a:prstGeom prst="rect">
            <a:avLst/>
          </a:prstGeom>
          <a:noFill/>
          <a:ln>
            <a:miter lim="800000"/>
            <a:headEnd/>
            <a:tailEnd/>
          </a:ln>
        </p:spPr>
        <p:txBody>
          <a:bodyPr wrap="square" lIns="89730" tIns="44865" rIns="89730" bIns="44865" numCol="1" anchorCtr="0" compatLnSpc="1">
            <a:prstTxWarp prst="textNoShape">
              <a:avLst/>
            </a:prstTxWarp>
          </a:bodyPr>
          <a:lstStyle/>
          <a:p>
            <a:fld id="{5F36A48B-01BD-4774-B199-8B10A7CC8DE8}" type="slidenum">
              <a:rPr lang="es-ES_tradnl">
                <a:solidFill>
                  <a:prstClr val="white"/>
                </a:solidFill>
              </a:rPr>
              <a:pPr/>
              <a:t>10</a:t>
            </a:fld>
            <a:endParaRPr lang="es-ES_tradnl">
              <a:solidFill>
                <a:prstClr val="white"/>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4339" name="2 Marcador de notas"/>
          <p:cNvSpPr>
            <a:spLocks noGrp="1"/>
          </p:cNvSpPr>
          <p:nvPr>
            <p:ph type="body" idx="1"/>
          </p:nvPr>
        </p:nvSpPr>
        <p:spPr bwMode="auto">
          <a:noFill/>
        </p:spPr>
        <p:txBody>
          <a:bodyPr wrap="square" lIns="89730" tIns="44865" rIns="89730" bIns="44865" numCol="1" anchor="t" anchorCtr="0" compatLnSpc="1">
            <a:prstTxWarp prst="textNoShape">
              <a:avLst/>
            </a:prstTxWarp>
          </a:bodyPr>
          <a:lstStyle/>
          <a:p>
            <a:pPr>
              <a:spcBef>
                <a:spcPct val="0"/>
              </a:spcBef>
            </a:pPr>
            <a:endParaRPr lang="es-ES_tradnl" smtClean="0"/>
          </a:p>
        </p:txBody>
      </p:sp>
      <p:sp>
        <p:nvSpPr>
          <p:cNvPr id="14340" name="3 Marcador de número de diapositiva"/>
          <p:cNvSpPr>
            <a:spLocks noGrp="1"/>
          </p:cNvSpPr>
          <p:nvPr>
            <p:ph type="sldNum" sz="quarter" idx="5"/>
          </p:nvPr>
        </p:nvSpPr>
        <p:spPr bwMode="auto">
          <a:xfrm>
            <a:off x="3884027" y="8684926"/>
            <a:ext cx="2972421" cy="457513"/>
          </a:xfrm>
          <a:prstGeom prst="rect">
            <a:avLst/>
          </a:prstGeom>
          <a:noFill/>
          <a:ln>
            <a:miter lim="800000"/>
            <a:headEnd/>
            <a:tailEnd/>
          </a:ln>
        </p:spPr>
        <p:txBody>
          <a:bodyPr wrap="square" lIns="89730" tIns="44865" rIns="89730" bIns="44865" numCol="1" anchorCtr="0" compatLnSpc="1">
            <a:prstTxWarp prst="textNoShape">
              <a:avLst/>
            </a:prstTxWarp>
          </a:bodyPr>
          <a:lstStyle/>
          <a:p>
            <a:fld id="{FDFBBF00-649E-447C-8780-7345B662F032}" type="slidenum">
              <a:rPr lang="es-ES_tradnl"/>
              <a:pPr/>
              <a:t>11</a:t>
            </a:fld>
            <a:endParaRPr lang="es-ES_trad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4339" name="2 Marcador de notas"/>
          <p:cNvSpPr>
            <a:spLocks noGrp="1"/>
          </p:cNvSpPr>
          <p:nvPr>
            <p:ph type="body" idx="1"/>
          </p:nvPr>
        </p:nvSpPr>
        <p:spPr bwMode="auto">
          <a:noFill/>
        </p:spPr>
        <p:txBody>
          <a:bodyPr wrap="square" lIns="89730" tIns="44865" rIns="89730" bIns="44865" numCol="1" anchor="t" anchorCtr="0" compatLnSpc="1">
            <a:prstTxWarp prst="textNoShape">
              <a:avLst/>
            </a:prstTxWarp>
          </a:bodyPr>
          <a:lstStyle/>
          <a:p>
            <a:pPr>
              <a:spcBef>
                <a:spcPct val="0"/>
              </a:spcBef>
            </a:pPr>
            <a:endParaRPr lang="es-ES_tradnl" smtClean="0"/>
          </a:p>
        </p:txBody>
      </p:sp>
      <p:sp>
        <p:nvSpPr>
          <p:cNvPr id="14340" name="3 Marcador de número de diapositiva"/>
          <p:cNvSpPr>
            <a:spLocks noGrp="1"/>
          </p:cNvSpPr>
          <p:nvPr>
            <p:ph type="sldNum" sz="quarter" idx="5"/>
          </p:nvPr>
        </p:nvSpPr>
        <p:spPr bwMode="auto">
          <a:xfrm>
            <a:off x="3884027" y="8684926"/>
            <a:ext cx="2972421" cy="457513"/>
          </a:xfrm>
          <a:prstGeom prst="rect">
            <a:avLst/>
          </a:prstGeom>
          <a:noFill/>
          <a:ln>
            <a:miter lim="800000"/>
            <a:headEnd/>
            <a:tailEnd/>
          </a:ln>
        </p:spPr>
        <p:txBody>
          <a:bodyPr wrap="square" lIns="89730" tIns="44865" rIns="89730" bIns="44865" numCol="1" anchorCtr="0" compatLnSpc="1">
            <a:prstTxWarp prst="textNoShape">
              <a:avLst/>
            </a:prstTxWarp>
          </a:bodyPr>
          <a:lstStyle/>
          <a:p>
            <a:fld id="{FDFBBF00-649E-447C-8780-7345B662F032}" type="slidenum">
              <a:rPr lang="es-ES_tradnl"/>
              <a:pPr/>
              <a:t>12</a:t>
            </a:fld>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ítulo y subtítulo">
    <p:spTree>
      <p:nvGrpSpPr>
        <p:cNvPr id="1" name=""/>
        <p:cNvGrpSpPr/>
        <p:nvPr/>
      </p:nvGrpSpPr>
      <p:grpSpPr>
        <a:xfrm>
          <a:off x="0" y="0"/>
          <a:ext cx="0" cy="0"/>
          <a:chOff x="0" y="0"/>
          <a:chExt cx="0" cy="0"/>
        </a:xfrm>
      </p:grpSpPr>
      <p:sp>
        <p:nvSpPr>
          <p:cNvPr id="7" name="Shape 7"/>
          <p:cNvSpPr/>
          <p:nvPr/>
        </p:nvSpPr>
        <p:spPr>
          <a:xfrm>
            <a:off x="406400" y="8623300"/>
            <a:ext cx="12192001"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8" name="Shape 8"/>
          <p:cNvSpPr/>
          <p:nvPr/>
        </p:nvSpPr>
        <p:spPr>
          <a:xfrm>
            <a:off x="406400" y="8674100"/>
            <a:ext cx="12192001"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9" name="Shape 9"/>
          <p:cNvSpPr>
            <a:spLocks noGrp="1"/>
          </p:cNvSpPr>
          <p:nvPr>
            <p:ph type="title"/>
          </p:nvPr>
        </p:nvSpPr>
        <p:spPr>
          <a:xfrm>
            <a:off x="355600" y="5905500"/>
            <a:ext cx="12293600" cy="2108200"/>
          </a:xfrm>
          <a:prstGeom prst="rect">
            <a:avLst/>
          </a:prstGeom>
        </p:spPr>
        <p:txBody>
          <a:bodyPr anchor="b"/>
          <a:lstStyle/>
          <a:p>
            <a:pPr lvl="0">
              <a:defRPr sz="1800" spc="0">
                <a:solidFill>
                  <a:srgbClr val="000000"/>
                </a:solidFill>
              </a:defRPr>
            </a:pPr>
            <a:r>
              <a:rPr sz="6400" spc="-128" dirty="0">
                <a:solidFill>
                  <a:srgbClr val="314864"/>
                </a:solidFill>
              </a:rPr>
              <a:t>Texto del título</a:t>
            </a:r>
          </a:p>
        </p:txBody>
      </p:sp>
      <p:sp>
        <p:nvSpPr>
          <p:cNvPr id="10" name="Shape 10"/>
          <p:cNvSpPr>
            <a:spLocks noGrp="1"/>
          </p:cNvSpPr>
          <p:nvPr>
            <p:ph type="body" idx="1"/>
          </p:nvPr>
        </p:nvSpPr>
        <p:spPr>
          <a:xfrm>
            <a:off x="355600" y="8001000"/>
            <a:ext cx="12293600" cy="508000"/>
          </a:xfrm>
          <a:prstGeom prst="rect">
            <a:avLst/>
          </a:prstGeom>
        </p:spPr>
        <p:txBody>
          <a:bodyPr anchor="t"/>
          <a:lstStyle>
            <a:lvl1pPr marL="0" indent="0">
              <a:spcBef>
                <a:spcPts val="1000"/>
              </a:spcBef>
              <a:buClrTx/>
              <a:buSzTx/>
              <a:buFontTx/>
              <a:buNone/>
              <a:defRPr sz="2400" b="0" i="0">
                <a:solidFill>
                  <a:srgbClr val="5C86B9"/>
                </a:solidFill>
                <a:latin typeface="American Typewriter"/>
                <a:cs typeface="American Typewriter"/>
              </a:defRPr>
            </a:lvl1pPr>
            <a:lvl2pPr marL="0" indent="228600">
              <a:spcBef>
                <a:spcPts val="1000"/>
              </a:spcBef>
              <a:buClrTx/>
              <a:buSzTx/>
              <a:buFontTx/>
              <a:buNone/>
              <a:defRPr sz="2400" b="0" i="0">
                <a:solidFill>
                  <a:srgbClr val="5C86B9"/>
                </a:solidFill>
                <a:latin typeface="American Typewriter"/>
                <a:cs typeface="American Typewriter"/>
              </a:defRPr>
            </a:lvl2pPr>
            <a:lvl3pPr marL="0" indent="457200">
              <a:spcBef>
                <a:spcPts val="1000"/>
              </a:spcBef>
              <a:buClrTx/>
              <a:buSzTx/>
              <a:buFontTx/>
              <a:buNone/>
              <a:defRPr sz="2400" b="0" i="0">
                <a:solidFill>
                  <a:srgbClr val="5C86B9"/>
                </a:solidFill>
                <a:latin typeface="American Typewriter"/>
                <a:cs typeface="American Typewriter"/>
              </a:defRPr>
            </a:lvl3pPr>
            <a:lvl4pPr marL="0" indent="685800">
              <a:spcBef>
                <a:spcPts val="1000"/>
              </a:spcBef>
              <a:buClrTx/>
              <a:buSzTx/>
              <a:buFontTx/>
              <a:buNone/>
              <a:defRPr sz="2400" b="0" i="0">
                <a:solidFill>
                  <a:srgbClr val="5C86B9"/>
                </a:solidFill>
                <a:latin typeface="American Typewriter"/>
                <a:cs typeface="American Typewriter"/>
              </a:defRPr>
            </a:lvl4pPr>
            <a:lvl5pPr marL="0" indent="914400">
              <a:spcBef>
                <a:spcPts val="1000"/>
              </a:spcBef>
              <a:buClrTx/>
              <a:buSzTx/>
              <a:buFontTx/>
              <a:buNone/>
              <a:defRPr sz="2400" b="0" i="0">
                <a:solidFill>
                  <a:srgbClr val="5C86B9"/>
                </a:solidFill>
                <a:latin typeface="American Typewriter"/>
                <a:cs typeface="American Typewriter"/>
              </a:defRPr>
            </a:lvl5pPr>
          </a:lstStyle>
          <a:p>
            <a:pPr lvl="0">
              <a:defRPr sz="1800">
                <a:solidFill>
                  <a:srgbClr val="000000"/>
                </a:solidFill>
              </a:defRPr>
            </a:pPr>
            <a:r>
              <a:rPr sz="2400" dirty="0">
                <a:solidFill>
                  <a:srgbClr val="5C86B9"/>
                </a:solidFill>
              </a:rPr>
              <a:t>Nivel de texto 1</a:t>
            </a:r>
          </a:p>
          <a:p>
            <a:pPr lvl="1">
              <a:defRPr sz="1800">
                <a:solidFill>
                  <a:srgbClr val="000000"/>
                </a:solidFill>
              </a:defRPr>
            </a:pPr>
            <a:r>
              <a:rPr sz="2400" dirty="0">
                <a:solidFill>
                  <a:srgbClr val="5C86B9"/>
                </a:solidFill>
              </a:rPr>
              <a:t>Nivel de texto 2</a:t>
            </a:r>
          </a:p>
          <a:p>
            <a:pPr lvl="2">
              <a:defRPr sz="1800">
                <a:solidFill>
                  <a:srgbClr val="000000"/>
                </a:solidFill>
              </a:defRPr>
            </a:pPr>
            <a:r>
              <a:rPr sz="2400" dirty="0">
                <a:solidFill>
                  <a:srgbClr val="5C86B9"/>
                </a:solidFill>
              </a:rPr>
              <a:t>Nivel de texto 3</a:t>
            </a:r>
          </a:p>
          <a:p>
            <a:pPr lvl="3">
              <a:defRPr sz="1800">
                <a:solidFill>
                  <a:srgbClr val="000000"/>
                </a:solidFill>
              </a:defRPr>
            </a:pPr>
            <a:r>
              <a:rPr sz="2400" dirty="0">
                <a:solidFill>
                  <a:srgbClr val="5C86B9"/>
                </a:solidFill>
              </a:rPr>
              <a:t>Nivel de texto 4</a:t>
            </a:r>
          </a:p>
          <a:p>
            <a:pPr lvl="4">
              <a:defRPr sz="1800">
                <a:solidFill>
                  <a:srgbClr val="000000"/>
                </a:solidFill>
              </a:defRPr>
            </a:pPr>
            <a:r>
              <a:rPr sz="2400" dirty="0">
                <a:solidFill>
                  <a:srgbClr val="5C86B9"/>
                </a:solidFill>
              </a:rPr>
              <a:t>Nivel de texto 5</a:t>
            </a: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Foto (horizontal)">
    <p:spTree>
      <p:nvGrpSpPr>
        <p:cNvPr id="1" name=""/>
        <p:cNvGrpSpPr/>
        <p:nvPr/>
      </p:nvGrpSpPr>
      <p:grpSpPr>
        <a:xfrm>
          <a:off x="0" y="0"/>
          <a:ext cx="0" cy="0"/>
          <a:chOff x="0" y="0"/>
          <a:chExt cx="0" cy="0"/>
        </a:xfrm>
      </p:grpSpPr>
      <p:sp>
        <p:nvSpPr>
          <p:cNvPr id="12" name="Shape 12"/>
          <p:cNvSpPr/>
          <p:nvPr/>
        </p:nvSpPr>
        <p:spPr>
          <a:xfrm>
            <a:off x="406400" y="8623300"/>
            <a:ext cx="12192001"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13" name="Shape 13"/>
          <p:cNvSpPr/>
          <p:nvPr/>
        </p:nvSpPr>
        <p:spPr>
          <a:xfrm>
            <a:off x="406400" y="8674100"/>
            <a:ext cx="12192001"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14" name="Shape 14"/>
          <p:cNvSpPr>
            <a:spLocks noGrp="1"/>
          </p:cNvSpPr>
          <p:nvPr>
            <p:ph type="title"/>
          </p:nvPr>
        </p:nvSpPr>
        <p:spPr>
          <a:xfrm>
            <a:off x="355600" y="6908800"/>
            <a:ext cx="12293600" cy="1104900"/>
          </a:xfrm>
          <a:prstGeom prst="rect">
            <a:avLst/>
          </a:prstGeom>
        </p:spPr>
        <p:txBody>
          <a:bodyPr anchor="b"/>
          <a:lstStyle/>
          <a:p>
            <a:pPr lvl="0">
              <a:defRPr sz="1800" spc="0">
                <a:solidFill>
                  <a:srgbClr val="000000"/>
                </a:solidFill>
              </a:defRPr>
            </a:pPr>
            <a:r>
              <a:rPr sz="6400" spc="-128">
                <a:solidFill>
                  <a:srgbClr val="314864"/>
                </a:solidFill>
              </a:rPr>
              <a:t>Texto del título</a:t>
            </a:r>
          </a:p>
        </p:txBody>
      </p:sp>
      <p:sp>
        <p:nvSpPr>
          <p:cNvPr id="15" name="Shape 15"/>
          <p:cNvSpPr>
            <a:spLocks noGrp="1"/>
          </p:cNvSpPr>
          <p:nvPr>
            <p:ph type="body" idx="1"/>
          </p:nvPr>
        </p:nvSpPr>
        <p:spPr>
          <a:xfrm>
            <a:off x="355600" y="8001000"/>
            <a:ext cx="12293600" cy="508000"/>
          </a:xfrm>
          <a:prstGeom prst="rect">
            <a:avLst/>
          </a:prstGeom>
        </p:spPr>
        <p:txBody>
          <a:bodyPr anchor="t"/>
          <a:lstStyle>
            <a:lvl1pPr marL="0" indent="0">
              <a:spcBef>
                <a:spcPts val="1000"/>
              </a:spcBef>
              <a:buClrTx/>
              <a:buSzTx/>
              <a:buFontTx/>
              <a:buNone/>
              <a:defRPr sz="2400">
                <a:solidFill>
                  <a:srgbClr val="5C86B9"/>
                </a:solidFill>
              </a:defRPr>
            </a:lvl1pPr>
            <a:lvl2pPr marL="0" indent="228600">
              <a:spcBef>
                <a:spcPts val="1000"/>
              </a:spcBef>
              <a:buClrTx/>
              <a:buSzTx/>
              <a:buFontTx/>
              <a:buNone/>
              <a:defRPr sz="2400">
                <a:solidFill>
                  <a:srgbClr val="5C86B9"/>
                </a:solidFill>
              </a:defRPr>
            </a:lvl2pPr>
            <a:lvl3pPr marL="0" indent="457200">
              <a:spcBef>
                <a:spcPts val="1000"/>
              </a:spcBef>
              <a:buClrTx/>
              <a:buSzTx/>
              <a:buFontTx/>
              <a:buNone/>
              <a:defRPr sz="2400">
                <a:solidFill>
                  <a:srgbClr val="5C86B9"/>
                </a:solidFill>
              </a:defRPr>
            </a:lvl3pPr>
            <a:lvl4pPr marL="0" indent="685800">
              <a:spcBef>
                <a:spcPts val="1000"/>
              </a:spcBef>
              <a:buClrTx/>
              <a:buSzTx/>
              <a:buFontTx/>
              <a:buNone/>
              <a:defRPr sz="2400">
                <a:solidFill>
                  <a:srgbClr val="5C86B9"/>
                </a:solidFill>
              </a:defRPr>
            </a:lvl4pPr>
            <a:lvl5pPr marL="0" indent="914400">
              <a:spcBef>
                <a:spcPts val="1000"/>
              </a:spcBef>
              <a:buClrTx/>
              <a:buSzTx/>
              <a:buFontTx/>
              <a:buNone/>
              <a:defRPr sz="2400">
                <a:solidFill>
                  <a:srgbClr val="5C86B9"/>
                </a:solidFill>
              </a:defRPr>
            </a:lvl5pPr>
          </a:lstStyle>
          <a:p>
            <a:pPr lvl="0">
              <a:defRPr sz="1800">
                <a:solidFill>
                  <a:srgbClr val="000000"/>
                </a:solidFill>
              </a:defRPr>
            </a:pPr>
            <a:r>
              <a:rPr sz="2400">
                <a:solidFill>
                  <a:srgbClr val="5C86B9"/>
                </a:solidFill>
              </a:rPr>
              <a:t>Nivel de texto 1</a:t>
            </a:r>
          </a:p>
          <a:p>
            <a:pPr lvl="1">
              <a:defRPr sz="1800">
                <a:solidFill>
                  <a:srgbClr val="000000"/>
                </a:solidFill>
              </a:defRPr>
            </a:pPr>
            <a:r>
              <a:rPr sz="2400">
                <a:solidFill>
                  <a:srgbClr val="5C86B9"/>
                </a:solidFill>
              </a:rPr>
              <a:t>Nivel de texto 2</a:t>
            </a:r>
          </a:p>
          <a:p>
            <a:pPr lvl="2">
              <a:defRPr sz="1800">
                <a:solidFill>
                  <a:srgbClr val="000000"/>
                </a:solidFill>
              </a:defRPr>
            </a:pPr>
            <a:r>
              <a:rPr sz="2400">
                <a:solidFill>
                  <a:srgbClr val="5C86B9"/>
                </a:solidFill>
              </a:rPr>
              <a:t>Nivel de texto 3</a:t>
            </a:r>
          </a:p>
          <a:p>
            <a:pPr lvl="3">
              <a:defRPr sz="1800">
                <a:solidFill>
                  <a:srgbClr val="000000"/>
                </a:solidFill>
              </a:defRPr>
            </a:pPr>
            <a:r>
              <a:rPr sz="2400">
                <a:solidFill>
                  <a:srgbClr val="5C86B9"/>
                </a:solidFill>
              </a:rPr>
              <a:t>Nivel de texto 4</a:t>
            </a:r>
          </a:p>
          <a:p>
            <a:pPr lvl="4">
              <a:defRPr sz="1800">
                <a:solidFill>
                  <a:srgbClr val="000000"/>
                </a:solidFill>
              </a:defRPr>
            </a:pPr>
            <a:r>
              <a:rPr sz="2400">
                <a:solidFill>
                  <a:srgbClr val="5C86B9"/>
                </a:solidFill>
              </a:rPr>
              <a:t>Nivel de texto 5</a:t>
            </a: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ítulo (centro)">
    <p:spTree>
      <p:nvGrpSpPr>
        <p:cNvPr id="1" name=""/>
        <p:cNvGrpSpPr/>
        <p:nvPr/>
      </p:nvGrpSpPr>
      <p:grpSpPr>
        <a:xfrm>
          <a:off x="0" y="0"/>
          <a:ext cx="0" cy="0"/>
          <a:chOff x="0" y="0"/>
          <a:chExt cx="0" cy="0"/>
        </a:xfrm>
      </p:grpSpPr>
      <p:sp>
        <p:nvSpPr>
          <p:cNvPr id="17" name="Shape 17"/>
          <p:cNvSpPr/>
          <p:nvPr/>
        </p:nvSpPr>
        <p:spPr>
          <a:xfrm>
            <a:off x="406400" y="4864100"/>
            <a:ext cx="12192001"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18" name="Shape 18"/>
          <p:cNvSpPr/>
          <p:nvPr/>
        </p:nvSpPr>
        <p:spPr>
          <a:xfrm>
            <a:off x="406400" y="4914900"/>
            <a:ext cx="12192001"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19" name="Shape 19"/>
          <p:cNvSpPr>
            <a:spLocks noGrp="1"/>
          </p:cNvSpPr>
          <p:nvPr>
            <p:ph type="title"/>
          </p:nvPr>
        </p:nvSpPr>
        <p:spPr>
          <a:xfrm>
            <a:off x="355600" y="2628900"/>
            <a:ext cx="12293600" cy="2108200"/>
          </a:xfrm>
          <a:prstGeom prst="rect">
            <a:avLst/>
          </a:prstGeom>
        </p:spPr>
        <p:txBody>
          <a:bodyPr anchor="b"/>
          <a:lstStyle/>
          <a:p>
            <a:pPr lvl="0">
              <a:defRPr sz="1800" spc="0">
                <a:solidFill>
                  <a:srgbClr val="000000"/>
                </a:solidFill>
              </a:defRPr>
            </a:pPr>
            <a:r>
              <a:rPr sz="6400" spc="-128">
                <a:solidFill>
                  <a:srgbClr val="314864"/>
                </a:solidFill>
              </a:rPr>
              <a:t>Texto del título</a:t>
            </a: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Foto (vertical)">
    <p:spTree>
      <p:nvGrpSpPr>
        <p:cNvPr id="1" name=""/>
        <p:cNvGrpSpPr/>
        <p:nvPr/>
      </p:nvGrpSpPr>
      <p:grpSpPr>
        <a:xfrm>
          <a:off x="0" y="0"/>
          <a:ext cx="0" cy="0"/>
          <a:chOff x="0" y="0"/>
          <a:chExt cx="0" cy="0"/>
        </a:xfrm>
      </p:grpSpPr>
      <p:sp>
        <p:nvSpPr>
          <p:cNvPr id="21" name="Shape 21"/>
          <p:cNvSpPr/>
          <p:nvPr/>
        </p:nvSpPr>
        <p:spPr>
          <a:xfrm>
            <a:off x="406400" y="5270500"/>
            <a:ext cx="5689600"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22" name="Shape 22"/>
          <p:cNvSpPr/>
          <p:nvPr/>
        </p:nvSpPr>
        <p:spPr>
          <a:xfrm>
            <a:off x="406400" y="5321300"/>
            <a:ext cx="5689600"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23" name="Shape 23"/>
          <p:cNvSpPr/>
          <p:nvPr/>
        </p:nvSpPr>
        <p:spPr>
          <a:xfrm>
            <a:off x="12331700" y="9220200"/>
            <a:ext cx="317500" cy="3556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1600">
                <a:solidFill>
                  <a:srgbClr val="FFFFFF"/>
                </a:solidFill>
                <a:effectLst>
                  <a:outerShdw blurRad="38100" dist="15537" dir="5392174" rotWithShape="0">
                    <a:srgbClr val="000000">
                      <a:alpha val="78421"/>
                    </a:srgbClr>
                  </a:outerShdw>
                </a:effectLst>
              </a:defRPr>
            </a:lvl1pPr>
          </a:lstStyle>
          <a:p>
            <a:pPr lvl="0">
              <a:defRPr sz="1800">
                <a:solidFill>
                  <a:srgbClr val="000000"/>
                </a:solidFill>
                <a:effectLst/>
              </a:defRPr>
            </a:pPr>
            <a:r>
              <a:rPr sz="1600">
                <a:solidFill>
                  <a:srgbClr val="FFFFFF"/>
                </a:solidFill>
                <a:effectLst>
                  <a:outerShdw blurRad="38100" dist="15537" dir="5392174" rotWithShape="0">
                    <a:srgbClr val="000000">
                      <a:alpha val="78421"/>
                    </a:srgbClr>
                  </a:outerShdw>
                </a:effectLst>
              </a:rPr>
              <a:t>01</a:t>
            </a:r>
          </a:p>
        </p:txBody>
      </p:sp>
      <p:sp>
        <p:nvSpPr>
          <p:cNvPr id="24" name="Shape 24"/>
          <p:cNvSpPr>
            <a:spLocks noGrp="1"/>
          </p:cNvSpPr>
          <p:nvPr>
            <p:ph type="title"/>
          </p:nvPr>
        </p:nvSpPr>
        <p:spPr>
          <a:xfrm>
            <a:off x="355600" y="1930400"/>
            <a:ext cx="5816600" cy="3238500"/>
          </a:xfrm>
          <a:prstGeom prst="rect">
            <a:avLst/>
          </a:prstGeom>
        </p:spPr>
        <p:txBody>
          <a:bodyPr anchor="b"/>
          <a:lstStyle/>
          <a:p>
            <a:pPr lvl="0">
              <a:defRPr sz="1800" spc="0">
                <a:solidFill>
                  <a:srgbClr val="000000"/>
                </a:solidFill>
              </a:defRPr>
            </a:pPr>
            <a:r>
              <a:rPr sz="6400" spc="-128">
                <a:solidFill>
                  <a:srgbClr val="314864"/>
                </a:solidFill>
              </a:rPr>
              <a:t>Texto del título</a:t>
            </a:r>
          </a:p>
        </p:txBody>
      </p:sp>
      <p:sp>
        <p:nvSpPr>
          <p:cNvPr id="25" name="Shape 25"/>
          <p:cNvSpPr>
            <a:spLocks noGrp="1"/>
          </p:cNvSpPr>
          <p:nvPr>
            <p:ph type="body" idx="1"/>
          </p:nvPr>
        </p:nvSpPr>
        <p:spPr>
          <a:xfrm>
            <a:off x="355600" y="5410200"/>
            <a:ext cx="5816600" cy="3365500"/>
          </a:xfrm>
          <a:prstGeom prst="rect">
            <a:avLst/>
          </a:prstGeom>
        </p:spPr>
        <p:txBody>
          <a:bodyPr anchor="t"/>
          <a:lstStyle>
            <a:lvl1pPr marL="0" indent="0">
              <a:spcBef>
                <a:spcPts val="1000"/>
              </a:spcBef>
              <a:buClrTx/>
              <a:buSzTx/>
              <a:buFontTx/>
              <a:buNone/>
              <a:defRPr sz="2400">
                <a:solidFill>
                  <a:srgbClr val="5C86B9"/>
                </a:solidFill>
              </a:defRPr>
            </a:lvl1pPr>
            <a:lvl2pPr marL="0" indent="228600">
              <a:spcBef>
                <a:spcPts val="1000"/>
              </a:spcBef>
              <a:buClrTx/>
              <a:buSzTx/>
              <a:buFontTx/>
              <a:buNone/>
              <a:defRPr sz="2400">
                <a:solidFill>
                  <a:srgbClr val="5C86B9"/>
                </a:solidFill>
              </a:defRPr>
            </a:lvl2pPr>
            <a:lvl3pPr marL="0" indent="457200">
              <a:spcBef>
                <a:spcPts val="1000"/>
              </a:spcBef>
              <a:buClrTx/>
              <a:buSzTx/>
              <a:buFontTx/>
              <a:buNone/>
              <a:defRPr sz="2400">
                <a:solidFill>
                  <a:srgbClr val="5C86B9"/>
                </a:solidFill>
              </a:defRPr>
            </a:lvl3pPr>
            <a:lvl4pPr marL="0" indent="685800">
              <a:spcBef>
                <a:spcPts val="1000"/>
              </a:spcBef>
              <a:buClrTx/>
              <a:buSzTx/>
              <a:buFontTx/>
              <a:buNone/>
              <a:defRPr sz="2400">
                <a:solidFill>
                  <a:srgbClr val="5C86B9"/>
                </a:solidFill>
              </a:defRPr>
            </a:lvl4pPr>
            <a:lvl5pPr marL="0" indent="914400">
              <a:spcBef>
                <a:spcPts val="1000"/>
              </a:spcBef>
              <a:buClrTx/>
              <a:buSzTx/>
              <a:buFontTx/>
              <a:buNone/>
              <a:defRPr sz="2400">
                <a:solidFill>
                  <a:srgbClr val="5C86B9"/>
                </a:solidFill>
              </a:defRPr>
            </a:lvl5pPr>
          </a:lstStyle>
          <a:p>
            <a:pPr lvl="0">
              <a:defRPr sz="1800">
                <a:solidFill>
                  <a:srgbClr val="000000"/>
                </a:solidFill>
              </a:defRPr>
            </a:pPr>
            <a:r>
              <a:rPr sz="2400">
                <a:solidFill>
                  <a:srgbClr val="5C86B9"/>
                </a:solidFill>
              </a:rPr>
              <a:t>Nivel de texto 1</a:t>
            </a:r>
          </a:p>
          <a:p>
            <a:pPr lvl="1">
              <a:defRPr sz="1800">
                <a:solidFill>
                  <a:srgbClr val="000000"/>
                </a:solidFill>
              </a:defRPr>
            </a:pPr>
            <a:r>
              <a:rPr sz="2400">
                <a:solidFill>
                  <a:srgbClr val="5C86B9"/>
                </a:solidFill>
              </a:rPr>
              <a:t>Nivel de texto 2</a:t>
            </a:r>
          </a:p>
          <a:p>
            <a:pPr lvl="2">
              <a:defRPr sz="1800">
                <a:solidFill>
                  <a:srgbClr val="000000"/>
                </a:solidFill>
              </a:defRPr>
            </a:pPr>
            <a:r>
              <a:rPr sz="2400">
                <a:solidFill>
                  <a:srgbClr val="5C86B9"/>
                </a:solidFill>
              </a:rPr>
              <a:t>Nivel de texto 3</a:t>
            </a:r>
          </a:p>
          <a:p>
            <a:pPr lvl="3">
              <a:defRPr sz="1800">
                <a:solidFill>
                  <a:srgbClr val="000000"/>
                </a:solidFill>
              </a:defRPr>
            </a:pPr>
            <a:r>
              <a:rPr sz="2400">
                <a:solidFill>
                  <a:srgbClr val="5C86B9"/>
                </a:solidFill>
              </a:rPr>
              <a:t>Nivel de texto 4</a:t>
            </a:r>
          </a:p>
          <a:p>
            <a:pPr lvl="4">
              <a:defRPr sz="1800">
                <a:solidFill>
                  <a:srgbClr val="000000"/>
                </a:solidFill>
              </a:defRPr>
            </a:pPr>
            <a:r>
              <a:rPr sz="2400">
                <a:solidFill>
                  <a:srgbClr val="5C86B9"/>
                </a:solidFill>
              </a:rPr>
              <a:t>Nivel de texto 5</a:t>
            </a: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ítulo y viñetas">
    <p:spTree>
      <p:nvGrpSpPr>
        <p:cNvPr id="1" name=""/>
        <p:cNvGrpSpPr/>
        <p:nvPr/>
      </p:nvGrpSpPr>
      <p:grpSpPr>
        <a:xfrm>
          <a:off x="0" y="0"/>
          <a:ext cx="0" cy="0"/>
          <a:chOff x="0" y="0"/>
          <a:chExt cx="0" cy="0"/>
        </a:xfrm>
      </p:grpSpPr>
      <p:sp>
        <p:nvSpPr>
          <p:cNvPr id="29" name="Shape 29"/>
          <p:cNvSpPr>
            <a:spLocks noGrp="1"/>
          </p:cNvSpPr>
          <p:nvPr>
            <p:ph type="title"/>
          </p:nvPr>
        </p:nvSpPr>
        <p:spPr>
          <a:prstGeom prst="rect">
            <a:avLst/>
          </a:prstGeom>
        </p:spPr>
        <p:txBody>
          <a:bodyPr/>
          <a:lstStyle/>
          <a:p>
            <a:pPr lvl="0">
              <a:defRPr sz="1800" spc="0">
                <a:solidFill>
                  <a:srgbClr val="000000"/>
                </a:solidFill>
              </a:defRPr>
            </a:pPr>
            <a:r>
              <a:rPr sz="6400" spc="-128">
                <a:solidFill>
                  <a:srgbClr val="314864"/>
                </a:solidFill>
              </a:rPr>
              <a:t>Texto del título</a:t>
            </a:r>
          </a:p>
        </p:txBody>
      </p:sp>
      <p:sp>
        <p:nvSpPr>
          <p:cNvPr id="30" name="Shape 30"/>
          <p:cNvSpPr>
            <a:spLocks noGrp="1"/>
          </p:cNvSpPr>
          <p:nvPr>
            <p:ph type="body" idx="1"/>
          </p:nvPr>
        </p:nvSpPr>
        <p:spPr>
          <a:xfrm>
            <a:off x="355600" y="1996480"/>
            <a:ext cx="12293600" cy="7312620"/>
          </a:xfrm>
          <a:prstGeom prst="rect">
            <a:avLst/>
          </a:prstGeom>
        </p:spPr>
        <p:txBody>
          <a:bodyPr/>
          <a:lstStyle/>
          <a:p>
            <a:pPr lvl="0">
              <a:defRPr sz="1800"/>
            </a:pPr>
            <a:r>
              <a:rPr sz="3800"/>
              <a:t>Nivel de texto 1</a:t>
            </a:r>
          </a:p>
          <a:p>
            <a:pPr lvl="1">
              <a:defRPr sz="1800"/>
            </a:pPr>
            <a:r>
              <a:rPr sz="3800"/>
              <a:t>Nivel de texto 2</a:t>
            </a:r>
          </a:p>
          <a:p>
            <a:pPr lvl="2">
              <a:defRPr sz="1800"/>
            </a:pPr>
            <a:r>
              <a:rPr sz="3800"/>
              <a:t>Nivel de texto 3</a:t>
            </a:r>
          </a:p>
          <a:p>
            <a:pPr lvl="3">
              <a:defRPr sz="1800"/>
            </a:pPr>
            <a:r>
              <a:rPr sz="3800"/>
              <a:t>Nivel de texto 4</a:t>
            </a:r>
          </a:p>
          <a:p>
            <a:pPr lvl="4">
              <a:defRPr sz="1800"/>
            </a:pPr>
            <a:r>
              <a:rPr sz="3800"/>
              <a:t>Nivel de texto 5</a:t>
            </a: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ítulo, viñetas y foto">
    <p:spTree>
      <p:nvGrpSpPr>
        <p:cNvPr id="1" name=""/>
        <p:cNvGrpSpPr/>
        <p:nvPr/>
      </p:nvGrpSpPr>
      <p:grpSpPr>
        <a:xfrm>
          <a:off x="0" y="0"/>
          <a:ext cx="0" cy="0"/>
          <a:chOff x="0" y="0"/>
          <a:chExt cx="0" cy="0"/>
        </a:xfrm>
      </p:grpSpPr>
      <p:sp>
        <p:nvSpPr>
          <p:cNvPr id="32" name="Shape 32"/>
          <p:cNvSpPr/>
          <p:nvPr/>
        </p:nvSpPr>
        <p:spPr>
          <a:xfrm>
            <a:off x="406400" y="1873545"/>
            <a:ext cx="5689600"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33" name="Shape 33"/>
          <p:cNvSpPr/>
          <p:nvPr/>
        </p:nvSpPr>
        <p:spPr>
          <a:xfrm>
            <a:off x="406400" y="1924345"/>
            <a:ext cx="5689600"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34" name="Shape 34"/>
          <p:cNvSpPr/>
          <p:nvPr/>
        </p:nvSpPr>
        <p:spPr>
          <a:xfrm>
            <a:off x="12331700" y="9220200"/>
            <a:ext cx="317500" cy="3556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1600">
                <a:solidFill>
                  <a:srgbClr val="FFFFFF"/>
                </a:solidFill>
                <a:effectLst>
                  <a:outerShdw blurRad="38100" dist="15537" dir="5392174" rotWithShape="0">
                    <a:srgbClr val="000000">
                      <a:alpha val="78421"/>
                    </a:srgbClr>
                  </a:outerShdw>
                </a:effectLst>
              </a:defRPr>
            </a:lvl1pPr>
          </a:lstStyle>
          <a:p>
            <a:pPr lvl="0">
              <a:defRPr sz="1800">
                <a:solidFill>
                  <a:srgbClr val="000000"/>
                </a:solidFill>
                <a:effectLst/>
              </a:defRPr>
            </a:pPr>
            <a:r>
              <a:rPr sz="1600">
                <a:solidFill>
                  <a:srgbClr val="FFFFFF"/>
                </a:solidFill>
                <a:effectLst>
                  <a:outerShdw blurRad="38100" dist="15537" dir="5392174" rotWithShape="0">
                    <a:srgbClr val="000000">
                      <a:alpha val="78421"/>
                    </a:srgbClr>
                  </a:outerShdw>
                </a:effectLst>
              </a:rPr>
              <a:t>01</a:t>
            </a:r>
          </a:p>
        </p:txBody>
      </p:sp>
      <p:sp>
        <p:nvSpPr>
          <p:cNvPr id="35" name="Shape 35"/>
          <p:cNvSpPr>
            <a:spLocks noGrp="1"/>
          </p:cNvSpPr>
          <p:nvPr>
            <p:ph type="title"/>
          </p:nvPr>
        </p:nvSpPr>
        <p:spPr>
          <a:xfrm>
            <a:off x="355600" y="444500"/>
            <a:ext cx="5816600" cy="1407964"/>
          </a:xfrm>
          <a:prstGeom prst="rect">
            <a:avLst/>
          </a:prstGeom>
        </p:spPr>
        <p:txBody>
          <a:bodyPr/>
          <a:lstStyle/>
          <a:p>
            <a:pPr lvl="0">
              <a:defRPr sz="1800" spc="0">
                <a:solidFill>
                  <a:srgbClr val="000000"/>
                </a:solidFill>
              </a:defRPr>
            </a:pPr>
            <a:r>
              <a:rPr sz="6400" spc="-128" dirty="0">
                <a:solidFill>
                  <a:srgbClr val="314864"/>
                </a:solidFill>
              </a:rPr>
              <a:t>Texto del título</a:t>
            </a:r>
          </a:p>
        </p:txBody>
      </p:sp>
      <p:sp>
        <p:nvSpPr>
          <p:cNvPr id="36" name="Shape 36"/>
          <p:cNvSpPr>
            <a:spLocks noGrp="1"/>
          </p:cNvSpPr>
          <p:nvPr>
            <p:ph type="body" idx="1"/>
          </p:nvPr>
        </p:nvSpPr>
        <p:spPr>
          <a:xfrm>
            <a:off x="355600" y="1975399"/>
            <a:ext cx="5816600" cy="7333701"/>
          </a:xfrm>
          <a:prstGeom prst="rect">
            <a:avLst/>
          </a:prstGeom>
        </p:spPr>
        <p:txBody>
          <a:bodyPr/>
          <a:lstStyle>
            <a:lvl1pPr marL="381000" indent="-381000">
              <a:spcBef>
                <a:spcPts val="3800"/>
              </a:spcBef>
              <a:defRPr sz="3000"/>
            </a:lvl1pPr>
            <a:lvl2pPr marL="762000" indent="-381000">
              <a:spcBef>
                <a:spcPts val="3800"/>
              </a:spcBef>
              <a:defRPr sz="3000"/>
            </a:lvl2pPr>
            <a:lvl3pPr marL="1143000" indent="-381000">
              <a:spcBef>
                <a:spcPts val="3800"/>
              </a:spcBef>
              <a:defRPr sz="3000"/>
            </a:lvl3pPr>
            <a:lvl4pPr marL="1524000" indent="-381000">
              <a:spcBef>
                <a:spcPts val="3800"/>
              </a:spcBef>
              <a:defRPr sz="3000"/>
            </a:lvl4pPr>
            <a:lvl5pPr marL="1905000" indent="-381000">
              <a:spcBef>
                <a:spcPts val="3800"/>
              </a:spcBef>
              <a:defRPr sz="3000"/>
            </a:lvl5pPr>
          </a:lstStyle>
          <a:p>
            <a:pPr lvl="0">
              <a:defRPr sz="1800"/>
            </a:pPr>
            <a:r>
              <a:rPr sz="3000" dirty="0"/>
              <a:t>Nivel de texto 1</a:t>
            </a:r>
          </a:p>
          <a:p>
            <a:pPr lvl="1">
              <a:defRPr sz="1800"/>
            </a:pPr>
            <a:r>
              <a:rPr sz="3000" dirty="0"/>
              <a:t>Nivel de texto 2</a:t>
            </a:r>
          </a:p>
          <a:p>
            <a:pPr lvl="2">
              <a:defRPr sz="1800"/>
            </a:pPr>
            <a:r>
              <a:rPr sz="3000" dirty="0"/>
              <a:t>Nivel de texto 3</a:t>
            </a:r>
          </a:p>
          <a:p>
            <a:pPr lvl="3">
              <a:defRPr sz="1800"/>
            </a:pPr>
            <a:r>
              <a:rPr sz="3000" dirty="0"/>
              <a:t>Nivel de texto 4</a:t>
            </a:r>
          </a:p>
          <a:p>
            <a:pPr lvl="4">
              <a:defRPr sz="1800"/>
            </a:pPr>
            <a:r>
              <a:rPr sz="3000" dirty="0"/>
              <a:t>Nivel de texto 5</a:t>
            </a: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55600" y="444500"/>
            <a:ext cx="12293600" cy="1551980"/>
          </a:xfrm>
        </p:spPr>
        <p:txBody>
          <a:bodyPr/>
          <a:lstStyle/>
          <a:p>
            <a:r>
              <a:rPr lang="es-ES" dirty="0" smtClean="0"/>
              <a:t>Haga clic para modificar el estilo de título del patrón</a:t>
            </a:r>
            <a:endParaRPr lang="es-ES_tradnl" dirty="0"/>
          </a:p>
        </p:txBody>
      </p:sp>
      <p:sp>
        <p:nvSpPr>
          <p:cNvPr id="3" name="2 Marcador de contenido"/>
          <p:cNvSpPr>
            <a:spLocks noGrp="1"/>
          </p:cNvSpPr>
          <p:nvPr>
            <p:ph idx="1"/>
          </p:nvPr>
        </p:nvSpPr>
        <p:spPr>
          <a:xfrm>
            <a:off x="355600" y="1996480"/>
            <a:ext cx="12293600" cy="7312620"/>
          </a:xfrm>
        </p:spPr>
        <p:txBody>
          <a:bodyPr/>
          <a:lstStyle>
            <a:lvl1pPr>
              <a:defRPr b="0" i="0">
                <a:latin typeface="American Typewriter"/>
                <a:cs typeface="American Typewriter"/>
              </a:defRPr>
            </a:lvl1pPr>
            <a:lvl2pPr>
              <a:defRPr b="0" i="0">
                <a:latin typeface="American Typewriter"/>
                <a:cs typeface="American Typewriter"/>
              </a:defRPr>
            </a:lvl2pPr>
            <a:lvl3pPr>
              <a:defRPr b="0" i="0">
                <a:latin typeface="American Typewriter"/>
                <a:cs typeface="American Typewriter"/>
              </a:defRPr>
            </a:lvl3pPr>
            <a:lvl4pPr>
              <a:defRPr b="0" i="0">
                <a:latin typeface="American Typewriter"/>
                <a:cs typeface="American Typewriter"/>
              </a:defRPr>
            </a:lvl4pPr>
            <a:lvl5pPr>
              <a:defRPr b="0" i="0">
                <a:latin typeface="American Typewriter"/>
                <a:cs typeface="American Typewriter"/>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_tradnl" dirty="0"/>
          </a:p>
        </p:txBody>
      </p:sp>
    </p:spTree>
    <p:extLst>
      <p:ext uri="{BB962C8B-B14F-4D97-AF65-F5344CB8AC3E}">
        <p14:creationId xmlns:p14="http://schemas.microsoft.com/office/powerpoint/2010/main" val="4165618799"/>
      </p:ext>
    </p:extLst>
  </p:cSld>
  <p:clrMapOvr>
    <a:masterClrMapping/>
  </p:clrMapOvr>
  <p:transition xmlns:p14="http://schemas.microsoft.com/office/powerpoint/2010/main" spd="med">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reserve="1">
  <p:cSld name="1_Título, viñetas y foto">
    <p:spTree>
      <p:nvGrpSpPr>
        <p:cNvPr id="1" name=""/>
        <p:cNvGrpSpPr/>
        <p:nvPr/>
      </p:nvGrpSpPr>
      <p:grpSpPr>
        <a:xfrm>
          <a:off x="0" y="0"/>
          <a:ext cx="0" cy="0"/>
          <a:chOff x="0" y="0"/>
          <a:chExt cx="0" cy="0"/>
        </a:xfrm>
      </p:grpSpPr>
      <p:sp>
        <p:nvSpPr>
          <p:cNvPr id="32" name="Shape 32"/>
          <p:cNvSpPr/>
          <p:nvPr/>
        </p:nvSpPr>
        <p:spPr>
          <a:xfrm>
            <a:off x="7073304" y="1873545"/>
            <a:ext cx="5689600"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33" name="Shape 33"/>
          <p:cNvSpPr/>
          <p:nvPr/>
        </p:nvSpPr>
        <p:spPr>
          <a:xfrm>
            <a:off x="7073304" y="1924345"/>
            <a:ext cx="5689600"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34" name="Shape 34"/>
          <p:cNvSpPr/>
          <p:nvPr/>
        </p:nvSpPr>
        <p:spPr>
          <a:xfrm>
            <a:off x="12331700" y="9220200"/>
            <a:ext cx="317500" cy="3556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1600">
                <a:solidFill>
                  <a:srgbClr val="FFFFFF"/>
                </a:solidFill>
                <a:effectLst>
                  <a:outerShdw blurRad="38100" dist="15537" dir="5392174" rotWithShape="0">
                    <a:srgbClr val="000000">
                      <a:alpha val="78421"/>
                    </a:srgbClr>
                  </a:outerShdw>
                </a:effectLst>
              </a:defRPr>
            </a:lvl1pPr>
          </a:lstStyle>
          <a:p>
            <a:pPr lvl="0">
              <a:defRPr sz="1800">
                <a:solidFill>
                  <a:srgbClr val="000000"/>
                </a:solidFill>
                <a:effectLst/>
              </a:defRPr>
            </a:pPr>
            <a:r>
              <a:rPr sz="1600">
                <a:solidFill>
                  <a:srgbClr val="FFFFFF"/>
                </a:solidFill>
                <a:effectLst>
                  <a:outerShdw blurRad="38100" dist="15537" dir="5392174" rotWithShape="0">
                    <a:srgbClr val="000000">
                      <a:alpha val="78421"/>
                    </a:srgbClr>
                  </a:outerShdw>
                </a:effectLst>
              </a:rPr>
              <a:t>01</a:t>
            </a:r>
          </a:p>
        </p:txBody>
      </p:sp>
      <p:sp>
        <p:nvSpPr>
          <p:cNvPr id="35" name="Shape 35"/>
          <p:cNvSpPr>
            <a:spLocks noGrp="1"/>
          </p:cNvSpPr>
          <p:nvPr>
            <p:ph type="title"/>
          </p:nvPr>
        </p:nvSpPr>
        <p:spPr>
          <a:xfrm>
            <a:off x="7022504" y="444500"/>
            <a:ext cx="5816600" cy="1407964"/>
          </a:xfrm>
          <a:prstGeom prst="rect">
            <a:avLst/>
          </a:prstGeom>
        </p:spPr>
        <p:txBody>
          <a:bodyPr/>
          <a:lstStyle/>
          <a:p>
            <a:pPr lvl="0">
              <a:defRPr sz="1800" spc="0">
                <a:solidFill>
                  <a:srgbClr val="000000"/>
                </a:solidFill>
              </a:defRPr>
            </a:pPr>
            <a:r>
              <a:rPr sz="6400" spc="-128" dirty="0">
                <a:solidFill>
                  <a:srgbClr val="314864"/>
                </a:solidFill>
              </a:rPr>
              <a:t>Texto del título</a:t>
            </a:r>
          </a:p>
        </p:txBody>
      </p:sp>
      <p:sp>
        <p:nvSpPr>
          <p:cNvPr id="36" name="Shape 36"/>
          <p:cNvSpPr>
            <a:spLocks noGrp="1"/>
          </p:cNvSpPr>
          <p:nvPr>
            <p:ph type="body" idx="1"/>
          </p:nvPr>
        </p:nvSpPr>
        <p:spPr>
          <a:xfrm>
            <a:off x="7022504" y="1975399"/>
            <a:ext cx="5816600" cy="7333701"/>
          </a:xfrm>
          <a:prstGeom prst="rect">
            <a:avLst/>
          </a:prstGeom>
        </p:spPr>
        <p:txBody>
          <a:bodyPr/>
          <a:lstStyle>
            <a:lvl1pPr marL="381000" indent="-381000">
              <a:spcBef>
                <a:spcPts val="3800"/>
              </a:spcBef>
              <a:defRPr sz="3000"/>
            </a:lvl1pPr>
            <a:lvl2pPr marL="762000" indent="-381000">
              <a:spcBef>
                <a:spcPts val="3800"/>
              </a:spcBef>
              <a:defRPr sz="3000"/>
            </a:lvl2pPr>
            <a:lvl3pPr marL="1143000" indent="-381000">
              <a:spcBef>
                <a:spcPts val="3800"/>
              </a:spcBef>
              <a:defRPr sz="3000"/>
            </a:lvl3pPr>
            <a:lvl4pPr marL="1524000" indent="-381000">
              <a:spcBef>
                <a:spcPts val="3800"/>
              </a:spcBef>
              <a:defRPr sz="3000"/>
            </a:lvl4pPr>
            <a:lvl5pPr marL="1905000" indent="-381000">
              <a:spcBef>
                <a:spcPts val="3800"/>
              </a:spcBef>
              <a:defRPr sz="3000"/>
            </a:lvl5pPr>
          </a:lstStyle>
          <a:p>
            <a:pPr lvl="0">
              <a:defRPr sz="1800"/>
            </a:pPr>
            <a:r>
              <a:rPr sz="3000" dirty="0"/>
              <a:t>Nivel de texto 1</a:t>
            </a:r>
          </a:p>
          <a:p>
            <a:pPr lvl="1">
              <a:defRPr sz="1800"/>
            </a:pPr>
            <a:r>
              <a:rPr sz="3000" dirty="0"/>
              <a:t>Nivel de texto 2</a:t>
            </a:r>
          </a:p>
          <a:p>
            <a:pPr lvl="2">
              <a:defRPr sz="1800"/>
            </a:pPr>
            <a:r>
              <a:rPr sz="3000" dirty="0"/>
              <a:t>Nivel de texto 3</a:t>
            </a:r>
          </a:p>
          <a:p>
            <a:pPr lvl="3">
              <a:defRPr sz="1800"/>
            </a:pPr>
            <a:r>
              <a:rPr sz="3000" dirty="0"/>
              <a:t>Nivel de texto 4</a:t>
            </a:r>
          </a:p>
          <a:p>
            <a:pPr lvl="4">
              <a:defRPr sz="1800"/>
            </a:pPr>
            <a:r>
              <a:rPr sz="3000" dirty="0"/>
              <a:t>Nivel de texto 5</a:t>
            </a:r>
          </a:p>
        </p:txBody>
      </p:sp>
    </p:spTree>
    <p:extLst>
      <p:ext uri="{BB962C8B-B14F-4D97-AF65-F5344CB8AC3E}">
        <p14:creationId xmlns:p14="http://schemas.microsoft.com/office/powerpoint/2010/main" val="719668000"/>
      </p:ext>
    </p:extLst>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Viñetas">
    <p:spTree>
      <p:nvGrpSpPr>
        <p:cNvPr id="1" name=""/>
        <p:cNvGrpSpPr/>
        <p:nvPr/>
      </p:nvGrpSpPr>
      <p:grpSpPr>
        <a:xfrm>
          <a:off x="0" y="0"/>
          <a:ext cx="0" cy="0"/>
          <a:chOff x="0" y="0"/>
          <a:chExt cx="0" cy="0"/>
        </a:xfrm>
      </p:grpSpPr>
      <p:sp>
        <p:nvSpPr>
          <p:cNvPr id="38" name="Shape 38"/>
          <p:cNvSpPr>
            <a:spLocks noGrp="1"/>
          </p:cNvSpPr>
          <p:nvPr>
            <p:ph type="body" idx="1"/>
          </p:nvPr>
        </p:nvSpPr>
        <p:spPr>
          <a:xfrm>
            <a:off x="355600" y="444500"/>
            <a:ext cx="12293600" cy="8864600"/>
          </a:xfrm>
          <a:prstGeom prst="rect">
            <a:avLst/>
          </a:prstGeom>
        </p:spPr>
        <p:txBody>
          <a:bodyPr/>
          <a:lstStyle/>
          <a:p>
            <a:pPr lvl="0">
              <a:defRPr sz="1800"/>
            </a:pPr>
            <a:r>
              <a:rPr sz="3800"/>
              <a:t>Nivel de texto 1</a:t>
            </a:r>
          </a:p>
          <a:p>
            <a:pPr lvl="1">
              <a:defRPr sz="1800"/>
            </a:pPr>
            <a:r>
              <a:rPr sz="3800"/>
              <a:t>Nivel de texto 2</a:t>
            </a:r>
          </a:p>
          <a:p>
            <a:pPr lvl="2">
              <a:defRPr sz="1800"/>
            </a:pPr>
            <a:r>
              <a:rPr sz="3800"/>
              <a:t>Nivel de texto 3</a:t>
            </a:r>
          </a:p>
          <a:p>
            <a:pPr lvl="3">
              <a:defRPr sz="1800"/>
            </a:pPr>
            <a:r>
              <a:rPr sz="3800"/>
              <a:t>Nivel de texto 4</a:t>
            </a:r>
          </a:p>
          <a:p>
            <a:pPr lvl="4">
              <a:defRPr sz="1800"/>
            </a:pPr>
            <a:r>
              <a:rPr sz="3800"/>
              <a:t>Nivel de texto 5</a:t>
            </a: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Foto (3)">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Cita">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Foto">
    <p:spTree>
      <p:nvGrpSpPr>
        <p:cNvPr id="1" name=""/>
        <p:cNvGrpSpPr/>
        <p:nvPr/>
      </p:nvGrpSpPr>
      <p:grpSpPr>
        <a:xfrm>
          <a:off x="0" y="0"/>
          <a:ext cx="0" cy="0"/>
          <a:chOff x="0" y="0"/>
          <a:chExt cx="0" cy="0"/>
        </a:xfrm>
      </p:grpSpPr>
      <p:sp>
        <p:nvSpPr>
          <p:cNvPr id="42" name="Shape 42"/>
          <p:cNvSpPr/>
          <p:nvPr/>
        </p:nvSpPr>
        <p:spPr>
          <a:xfrm>
            <a:off x="12331700" y="9220200"/>
            <a:ext cx="317500" cy="3556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1600">
                <a:solidFill>
                  <a:srgbClr val="FFFFFF"/>
                </a:solidFill>
                <a:effectLst>
                  <a:outerShdw blurRad="38100" dist="15537" dir="5392174" rotWithShape="0">
                    <a:srgbClr val="000000">
                      <a:alpha val="78421"/>
                    </a:srgbClr>
                  </a:outerShdw>
                </a:effectLst>
              </a:defRPr>
            </a:lvl1pPr>
          </a:lstStyle>
          <a:p>
            <a:pPr lvl="0">
              <a:defRPr sz="1800">
                <a:solidFill>
                  <a:srgbClr val="000000"/>
                </a:solidFill>
                <a:effectLst/>
              </a:defRPr>
            </a:pPr>
            <a:r>
              <a:rPr sz="1600">
                <a:solidFill>
                  <a:srgbClr val="FFFFFF"/>
                </a:solidFill>
                <a:effectLst>
                  <a:outerShdw blurRad="38100" dist="15537" dir="5392174" rotWithShape="0">
                    <a:srgbClr val="000000">
                      <a:alpha val="78421"/>
                    </a:srgbClr>
                  </a:outerShdw>
                </a:effectLst>
              </a:rPr>
              <a:t>01</a:t>
            </a:r>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En blanco">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5"/>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406400" y="1924472"/>
            <a:ext cx="12192001"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406400" y="1996480"/>
            <a:ext cx="12192001" cy="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7996B9"/>
            </a:solidFill>
            <a:miter lim="400000"/>
          </a:ln>
        </p:spPr>
        <p:txBody>
          <a:bodyPr lIns="0" tIns="0" rIns="0" bIns="0"/>
          <a:lstStyle/>
          <a:p>
            <a:pPr lvl="0"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355600" y="444500"/>
            <a:ext cx="12293600" cy="155198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pPr lvl="0">
              <a:defRPr sz="1800" spc="0">
                <a:solidFill>
                  <a:srgbClr val="000000"/>
                </a:solidFill>
              </a:defRPr>
            </a:pPr>
            <a:r>
              <a:rPr sz="6400" spc="-128" dirty="0">
                <a:solidFill>
                  <a:srgbClr val="314864"/>
                </a:solidFill>
              </a:rPr>
              <a:t>Texto del título</a:t>
            </a:r>
          </a:p>
        </p:txBody>
      </p:sp>
      <p:sp>
        <p:nvSpPr>
          <p:cNvPr id="5" name="Shape 5"/>
          <p:cNvSpPr>
            <a:spLocks noGrp="1"/>
          </p:cNvSpPr>
          <p:nvPr>
            <p:ph type="body" idx="1"/>
          </p:nvPr>
        </p:nvSpPr>
        <p:spPr>
          <a:xfrm>
            <a:off x="355600" y="2284512"/>
            <a:ext cx="12293600" cy="702458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pPr lvl="0">
              <a:defRPr sz="1800"/>
            </a:pPr>
            <a:r>
              <a:rPr sz="3800" dirty="0"/>
              <a:t>Nivel de texto 1</a:t>
            </a:r>
          </a:p>
          <a:p>
            <a:pPr lvl="1">
              <a:defRPr sz="1800"/>
            </a:pPr>
            <a:r>
              <a:rPr sz="3800" dirty="0"/>
              <a:t>Nivel de texto 2</a:t>
            </a:r>
          </a:p>
          <a:p>
            <a:pPr lvl="2">
              <a:defRPr sz="1800"/>
            </a:pPr>
            <a:r>
              <a:rPr sz="3800" dirty="0"/>
              <a:t>Nivel de texto 3</a:t>
            </a:r>
          </a:p>
          <a:p>
            <a:pPr lvl="3">
              <a:defRPr sz="1800"/>
            </a:pPr>
            <a:r>
              <a:rPr sz="3800" dirty="0"/>
              <a:t>Nivel de texto 4</a:t>
            </a:r>
          </a:p>
          <a:p>
            <a:pPr lvl="4">
              <a:defRPr sz="1800"/>
            </a:pPr>
            <a:r>
              <a:rPr sz="3800" dirty="0"/>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61" r:id="rId7"/>
    <p:sldLayoutId id="2147483662" r:id="rId8"/>
    <p:sldLayoutId id="2147483656" r:id="rId9"/>
    <p:sldLayoutId id="2147483657" r:id="rId10"/>
    <p:sldLayoutId id="2147483658" r:id="rId11"/>
    <p:sldLayoutId id="2147483659" r:id="rId12"/>
    <p:sldLayoutId id="2147483660" r:id="rId13"/>
  </p:sldLayoutIdLst>
  <p:transition xmlns:p14="http://schemas.microsoft.com/office/powerpoint/2010/main" spd="med"/>
  <p:txStyles>
    <p:titleStyle>
      <a:lvl1pPr defTabSz="584200">
        <a:defRPr sz="6400" b="0" i="0" spc="-128">
          <a:solidFill>
            <a:srgbClr val="314864"/>
          </a:solidFill>
          <a:latin typeface="American Typewriter"/>
          <a:ea typeface="+mn-ea"/>
          <a:cs typeface="American Typewriter"/>
          <a:sym typeface="Didot"/>
        </a:defRPr>
      </a:lvl1pPr>
      <a:lvl2pPr indent="228600" defTabSz="584200">
        <a:defRPr sz="6400" spc="-128">
          <a:solidFill>
            <a:srgbClr val="314864"/>
          </a:solidFill>
          <a:latin typeface="+mn-lt"/>
          <a:ea typeface="+mn-ea"/>
          <a:cs typeface="+mn-cs"/>
          <a:sym typeface="Didot"/>
        </a:defRPr>
      </a:lvl2pPr>
      <a:lvl3pPr indent="457200" defTabSz="584200">
        <a:defRPr sz="6400" spc="-128">
          <a:solidFill>
            <a:srgbClr val="314864"/>
          </a:solidFill>
          <a:latin typeface="+mn-lt"/>
          <a:ea typeface="+mn-ea"/>
          <a:cs typeface="+mn-cs"/>
          <a:sym typeface="Didot"/>
        </a:defRPr>
      </a:lvl3pPr>
      <a:lvl4pPr indent="685800" defTabSz="584200">
        <a:defRPr sz="6400" spc="-128">
          <a:solidFill>
            <a:srgbClr val="314864"/>
          </a:solidFill>
          <a:latin typeface="+mn-lt"/>
          <a:ea typeface="+mn-ea"/>
          <a:cs typeface="+mn-cs"/>
          <a:sym typeface="Didot"/>
        </a:defRPr>
      </a:lvl4pPr>
      <a:lvl5pPr indent="914400" defTabSz="584200">
        <a:defRPr sz="6400" spc="-128">
          <a:solidFill>
            <a:srgbClr val="314864"/>
          </a:solidFill>
          <a:latin typeface="+mn-lt"/>
          <a:ea typeface="+mn-ea"/>
          <a:cs typeface="+mn-cs"/>
          <a:sym typeface="Didot"/>
        </a:defRPr>
      </a:lvl5pPr>
      <a:lvl6pPr indent="1143000" defTabSz="584200">
        <a:defRPr sz="6400" spc="-128">
          <a:solidFill>
            <a:srgbClr val="314864"/>
          </a:solidFill>
          <a:latin typeface="+mn-lt"/>
          <a:ea typeface="+mn-ea"/>
          <a:cs typeface="+mn-cs"/>
          <a:sym typeface="Didot"/>
        </a:defRPr>
      </a:lvl6pPr>
      <a:lvl7pPr indent="1371600" defTabSz="584200">
        <a:defRPr sz="6400" spc="-128">
          <a:solidFill>
            <a:srgbClr val="314864"/>
          </a:solidFill>
          <a:latin typeface="+mn-lt"/>
          <a:ea typeface="+mn-ea"/>
          <a:cs typeface="+mn-cs"/>
          <a:sym typeface="Didot"/>
        </a:defRPr>
      </a:lvl7pPr>
      <a:lvl8pPr indent="1600200" defTabSz="584200">
        <a:defRPr sz="6400" spc="-128">
          <a:solidFill>
            <a:srgbClr val="314864"/>
          </a:solidFill>
          <a:latin typeface="+mn-lt"/>
          <a:ea typeface="+mn-ea"/>
          <a:cs typeface="+mn-cs"/>
          <a:sym typeface="Didot"/>
        </a:defRPr>
      </a:lvl8pPr>
      <a:lvl9pPr indent="1828800" defTabSz="584200">
        <a:defRPr sz="6400" spc="-128">
          <a:solidFill>
            <a:srgbClr val="314864"/>
          </a:solidFill>
          <a:latin typeface="+mn-lt"/>
          <a:ea typeface="+mn-ea"/>
          <a:cs typeface="+mn-cs"/>
          <a:sym typeface="Didot"/>
        </a:defRPr>
      </a:lvl9pPr>
    </p:titleStyle>
    <p:bodyStyle>
      <a:lvl1pPr marL="508000" indent="-508000" defTabSz="584200">
        <a:spcBef>
          <a:spcPts val="4200"/>
        </a:spcBef>
        <a:buClr>
          <a:srgbClr val="5C86B9"/>
        </a:buClr>
        <a:buSzPct val="70000"/>
        <a:buFont typeface="Zapf Dingbats"/>
        <a:buChar char="✤"/>
        <a:defRPr sz="3800" b="0" i="0">
          <a:latin typeface="American Typewriter"/>
          <a:ea typeface="Palatino"/>
          <a:cs typeface="American Typewriter"/>
          <a:sym typeface="Palatino"/>
        </a:defRPr>
      </a:lvl1pPr>
      <a:lvl2pPr marL="1016000" indent="-508000" defTabSz="584200">
        <a:spcBef>
          <a:spcPts val="4200"/>
        </a:spcBef>
        <a:buClr>
          <a:srgbClr val="5C86B9"/>
        </a:buClr>
        <a:buSzPct val="70000"/>
        <a:buFont typeface="Zapf Dingbats"/>
        <a:buChar char="✤"/>
        <a:defRPr sz="3800" b="0" i="0">
          <a:latin typeface="Palatino"/>
          <a:ea typeface="Palatino"/>
          <a:cs typeface="Palatino"/>
          <a:sym typeface="Palatino"/>
        </a:defRPr>
      </a:lvl2pPr>
      <a:lvl3pPr marL="1524000" indent="-508000" defTabSz="584200">
        <a:spcBef>
          <a:spcPts val="4200"/>
        </a:spcBef>
        <a:buClr>
          <a:srgbClr val="5C86B9"/>
        </a:buClr>
        <a:buSzPct val="70000"/>
        <a:buFont typeface="Zapf Dingbats"/>
        <a:buChar char="✤"/>
        <a:defRPr sz="3800" b="0" i="0">
          <a:latin typeface="Palatino"/>
          <a:ea typeface="Palatino"/>
          <a:cs typeface="Palatino"/>
          <a:sym typeface="Palatino"/>
        </a:defRPr>
      </a:lvl3pPr>
      <a:lvl4pPr marL="2032000" indent="-508000" defTabSz="584200">
        <a:spcBef>
          <a:spcPts val="4200"/>
        </a:spcBef>
        <a:buClr>
          <a:srgbClr val="5C86B9"/>
        </a:buClr>
        <a:buSzPct val="70000"/>
        <a:buFont typeface="Zapf Dingbats"/>
        <a:buChar char="✤"/>
        <a:defRPr sz="3800" b="0" i="0">
          <a:latin typeface="Palatino"/>
          <a:ea typeface="Palatino"/>
          <a:cs typeface="Palatino"/>
          <a:sym typeface="Palatino"/>
        </a:defRPr>
      </a:lvl4pPr>
      <a:lvl5pPr marL="2540000" indent="-508000" defTabSz="584200">
        <a:spcBef>
          <a:spcPts val="4200"/>
        </a:spcBef>
        <a:buClr>
          <a:srgbClr val="5C86B9"/>
        </a:buClr>
        <a:buSzPct val="70000"/>
        <a:buFont typeface="Zapf Dingbats"/>
        <a:buChar char="✤"/>
        <a:defRPr sz="3800" b="0" i="0">
          <a:latin typeface="Palatino"/>
          <a:ea typeface="Palatino"/>
          <a:cs typeface="Palatino"/>
          <a:sym typeface="Palatino"/>
        </a:defRPr>
      </a:lvl5pPr>
      <a:lvl6pPr marL="3048000" indent="-508000" defTabSz="584200">
        <a:spcBef>
          <a:spcPts val="4200"/>
        </a:spcBef>
        <a:buClr>
          <a:srgbClr val="5C86B9"/>
        </a:buClr>
        <a:buSzPct val="70000"/>
        <a:buFont typeface="Zapf Dingbats"/>
        <a:buChar char="✤"/>
        <a:defRPr sz="3800">
          <a:latin typeface="Palatino"/>
          <a:ea typeface="Palatino"/>
          <a:cs typeface="Palatino"/>
          <a:sym typeface="Palatino"/>
        </a:defRPr>
      </a:lvl6pPr>
      <a:lvl7pPr marL="3556000" indent="-508000" defTabSz="584200">
        <a:spcBef>
          <a:spcPts val="4200"/>
        </a:spcBef>
        <a:buClr>
          <a:srgbClr val="5C86B9"/>
        </a:buClr>
        <a:buSzPct val="70000"/>
        <a:buFont typeface="Zapf Dingbats"/>
        <a:buChar char="✤"/>
        <a:defRPr sz="3800">
          <a:latin typeface="Palatino"/>
          <a:ea typeface="Palatino"/>
          <a:cs typeface="Palatino"/>
          <a:sym typeface="Palatino"/>
        </a:defRPr>
      </a:lvl7pPr>
      <a:lvl8pPr marL="4064000" indent="-508000" defTabSz="584200">
        <a:spcBef>
          <a:spcPts val="4200"/>
        </a:spcBef>
        <a:buClr>
          <a:srgbClr val="5C86B9"/>
        </a:buClr>
        <a:buSzPct val="70000"/>
        <a:buFont typeface="Zapf Dingbats"/>
        <a:buChar char="✤"/>
        <a:defRPr sz="3800">
          <a:latin typeface="Palatino"/>
          <a:ea typeface="Palatino"/>
          <a:cs typeface="Palatino"/>
          <a:sym typeface="Palatino"/>
        </a:defRPr>
      </a:lvl8pPr>
      <a:lvl9pPr marL="4572000" indent="-508000" defTabSz="584200">
        <a:spcBef>
          <a:spcPts val="4200"/>
        </a:spcBef>
        <a:buClr>
          <a:srgbClr val="5C86B9"/>
        </a:buClr>
        <a:buSzPct val="70000"/>
        <a:buFont typeface="Zapf Dingbats"/>
        <a:buChar char="✤"/>
        <a:defRPr sz="3800">
          <a:latin typeface="Palatino"/>
          <a:ea typeface="Palatino"/>
          <a:cs typeface="Palatino"/>
          <a:sym typeface="Palatino"/>
        </a:defRPr>
      </a:lvl9pPr>
    </p:bodyStyle>
    <p:otherStyle>
      <a:lvl1pPr algn="ctr" defTabSz="584200">
        <a:defRPr sz="1600">
          <a:solidFill>
            <a:schemeClr val="tx1"/>
          </a:solidFill>
          <a:latin typeface="+mn-lt"/>
          <a:ea typeface="+mn-ea"/>
          <a:cs typeface="+mn-cs"/>
          <a:sym typeface="Palatino"/>
        </a:defRPr>
      </a:lvl1pPr>
      <a:lvl2pPr indent="228600" algn="ctr" defTabSz="584200">
        <a:defRPr sz="1600">
          <a:solidFill>
            <a:schemeClr val="tx1"/>
          </a:solidFill>
          <a:latin typeface="+mn-lt"/>
          <a:ea typeface="+mn-ea"/>
          <a:cs typeface="+mn-cs"/>
          <a:sym typeface="Palatino"/>
        </a:defRPr>
      </a:lvl2pPr>
      <a:lvl3pPr indent="457200" algn="ctr" defTabSz="584200">
        <a:defRPr sz="1600">
          <a:solidFill>
            <a:schemeClr val="tx1"/>
          </a:solidFill>
          <a:latin typeface="+mn-lt"/>
          <a:ea typeface="+mn-ea"/>
          <a:cs typeface="+mn-cs"/>
          <a:sym typeface="Palatino"/>
        </a:defRPr>
      </a:lvl3pPr>
      <a:lvl4pPr indent="685800" algn="ctr" defTabSz="584200">
        <a:defRPr sz="1600">
          <a:solidFill>
            <a:schemeClr val="tx1"/>
          </a:solidFill>
          <a:latin typeface="+mn-lt"/>
          <a:ea typeface="+mn-ea"/>
          <a:cs typeface="+mn-cs"/>
          <a:sym typeface="Palatino"/>
        </a:defRPr>
      </a:lvl4pPr>
      <a:lvl5pPr indent="914400" algn="ctr" defTabSz="584200">
        <a:defRPr sz="1600">
          <a:solidFill>
            <a:schemeClr val="tx1"/>
          </a:solidFill>
          <a:latin typeface="+mn-lt"/>
          <a:ea typeface="+mn-ea"/>
          <a:cs typeface="+mn-cs"/>
          <a:sym typeface="Palatino"/>
        </a:defRPr>
      </a:lvl5pPr>
      <a:lvl6pPr indent="1143000" algn="ctr" defTabSz="584200">
        <a:defRPr sz="1600">
          <a:solidFill>
            <a:schemeClr val="tx1"/>
          </a:solidFill>
          <a:latin typeface="+mn-lt"/>
          <a:ea typeface="+mn-ea"/>
          <a:cs typeface="+mn-cs"/>
          <a:sym typeface="Palatino"/>
        </a:defRPr>
      </a:lvl6pPr>
      <a:lvl7pPr indent="1371600" algn="ctr" defTabSz="584200">
        <a:defRPr sz="1600">
          <a:solidFill>
            <a:schemeClr val="tx1"/>
          </a:solidFill>
          <a:latin typeface="+mn-lt"/>
          <a:ea typeface="+mn-ea"/>
          <a:cs typeface="+mn-cs"/>
          <a:sym typeface="Palatino"/>
        </a:defRPr>
      </a:lvl7pPr>
      <a:lvl8pPr indent="1600200" algn="ctr" defTabSz="584200">
        <a:defRPr sz="1600">
          <a:solidFill>
            <a:schemeClr val="tx1"/>
          </a:solidFill>
          <a:latin typeface="+mn-lt"/>
          <a:ea typeface="+mn-ea"/>
          <a:cs typeface="+mn-cs"/>
          <a:sym typeface="Palatino"/>
        </a:defRPr>
      </a:lvl8pPr>
      <a:lvl9pPr indent="1828800" algn="ctr" defTabSz="584200">
        <a:defRPr sz="1600">
          <a:solidFill>
            <a:schemeClr val="tx1"/>
          </a:solidFill>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6.xml"/><Relationship Id="rId2"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p:nvPr/>
        </p:nvSpPr>
        <p:spPr>
          <a:xfrm>
            <a:off x="369422" y="8872150"/>
            <a:ext cx="12255501" cy="276999"/>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l">
              <a:defRPr sz="1800" i="1">
                <a:solidFill>
                  <a:srgbClr val="5C86B9"/>
                </a:solidFill>
              </a:defRPr>
            </a:lvl1pPr>
          </a:lstStyle>
          <a:p>
            <a:pPr lvl="0" algn="r">
              <a:defRPr i="0">
                <a:solidFill>
                  <a:srgbClr val="000000"/>
                </a:solidFill>
              </a:defRPr>
            </a:pPr>
            <a:r>
              <a:rPr lang="es-ES_tradnl" i="1" dirty="0" smtClean="0">
                <a:solidFill>
                  <a:srgbClr val="5C86B9"/>
                </a:solidFill>
              </a:rPr>
              <a:t>Coyhaique</a:t>
            </a:r>
            <a:r>
              <a:rPr lang="es-ES_tradnl" i="1" smtClean="0">
                <a:solidFill>
                  <a:srgbClr val="5C86B9"/>
                </a:solidFill>
              </a:rPr>
              <a:t>, 08 </a:t>
            </a:r>
            <a:r>
              <a:rPr lang="es-ES_tradnl" i="1" dirty="0" smtClean="0">
                <a:solidFill>
                  <a:srgbClr val="5C86B9"/>
                </a:solidFill>
              </a:rPr>
              <a:t>de agosto de 2014</a:t>
            </a:r>
            <a:endParaRPr i="1" dirty="0">
              <a:solidFill>
                <a:srgbClr val="5C86B9"/>
              </a:solidFill>
            </a:endParaRPr>
          </a:p>
        </p:txBody>
      </p:sp>
      <p:sp>
        <p:nvSpPr>
          <p:cNvPr id="48" name="Shape 48"/>
          <p:cNvSpPr>
            <a:spLocks noGrp="1"/>
          </p:cNvSpPr>
          <p:nvPr>
            <p:ph type="title"/>
          </p:nvPr>
        </p:nvSpPr>
        <p:spPr>
          <a:xfrm>
            <a:off x="1677864" y="4156720"/>
            <a:ext cx="10971336" cy="3352924"/>
          </a:xfrm>
          <a:prstGeom prst="rect">
            <a:avLst/>
          </a:prstGeom>
        </p:spPr>
        <p:txBody>
          <a:bodyPr>
            <a:normAutofit/>
          </a:bodyPr>
          <a:lstStyle>
            <a:lvl1pPr defTabSz="449833">
              <a:defRPr sz="4928" spc="-98"/>
            </a:lvl1pPr>
          </a:lstStyle>
          <a:p>
            <a:pPr lvl="0" algn="r">
              <a:defRPr sz="1800" spc="0">
                <a:solidFill>
                  <a:srgbClr val="000000"/>
                </a:solidFill>
              </a:defRPr>
            </a:pPr>
            <a:r>
              <a:rPr sz="5400" spc="-98" dirty="0">
                <a:solidFill>
                  <a:schemeClr val="tx1"/>
                </a:solidFill>
              </a:rPr>
              <a:t>El aporte de la comunicación </a:t>
            </a:r>
            <a:r>
              <a:rPr lang="es-ES_tradnl" sz="5400" spc="-98" dirty="0" smtClean="0">
                <a:solidFill>
                  <a:schemeClr val="tx1"/>
                </a:solidFill>
              </a:rPr>
              <a:t/>
            </a:r>
            <a:br>
              <a:rPr lang="es-ES_tradnl" sz="5400" spc="-98" dirty="0" smtClean="0">
                <a:solidFill>
                  <a:schemeClr val="tx1"/>
                </a:solidFill>
              </a:rPr>
            </a:br>
            <a:r>
              <a:rPr sz="5400" spc="-98" dirty="0" smtClean="0">
                <a:solidFill>
                  <a:schemeClr val="tx1"/>
                </a:solidFill>
              </a:rPr>
              <a:t>para una </a:t>
            </a:r>
            <a:r>
              <a:rPr sz="5400" spc="-98" dirty="0">
                <a:solidFill>
                  <a:schemeClr val="tx1"/>
                </a:solidFill>
              </a:rPr>
              <a:t>mejor gestión de </a:t>
            </a:r>
            <a:r>
              <a:rPr lang="es-ES_tradnl" sz="5400" spc="-98" dirty="0" smtClean="0">
                <a:solidFill>
                  <a:schemeClr val="tx1"/>
                </a:solidFill>
              </a:rPr>
              <a:t/>
            </a:r>
            <a:br>
              <a:rPr lang="es-ES_tradnl" sz="5400" spc="-98" dirty="0" smtClean="0">
                <a:solidFill>
                  <a:schemeClr val="tx1"/>
                </a:solidFill>
              </a:rPr>
            </a:br>
            <a:r>
              <a:rPr sz="5400" spc="-98" dirty="0" smtClean="0">
                <a:solidFill>
                  <a:schemeClr val="tx1"/>
                </a:solidFill>
              </a:rPr>
              <a:t>empresas e </a:t>
            </a:r>
            <a:r>
              <a:rPr sz="5400" spc="-98" dirty="0">
                <a:solidFill>
                  <a:schemeClr val="tx1"/>
                </a:solidFill>
              </a:rPr>
              <a:t>instituciones públicas</a:t>
            </a:r>
          </a:p>
        </p:txBody>
      </p:sp>
      <p:sp>
        <p:nvSpPr>
          <p:cNvPr id="49" name="Shape 49"/>
          <p:cNvSpPr>
            <a:spLocks noGrp="1"/>
          </p:cNvSpPr>
          <p:nvPr>
            <p:ph type="body" idx="1"/>
          </p:nvPr>
        </p:nvSpPr>
        <p:spPr>
          <a:prstGeom prst="rect">
            <a:avLst/>
          </a:prstGeom>
        </p:spPr>
        <p:txBody>
          <a:bodyPr/>
          <a:lstStyle>
            <a:lvl1pPr algn="ctr"/>
          </a:lstStyle>
          <a:p>
            <a:pPr lvl="0">
              <a:defRPr sz="1800">
                <a:solidFill>
                  <a:srgbClr val="000000"/>
                </a:solidFill>
              </a:defRPr>
            </a:pPr>
            <a:r>
              <a:rPr sz="2400" dirty="0">
                <a:solidFill>
                  <a:srgbClr val="5C86B9"/>
                </a:solidFill>
              </a:rPr>
              <a:t>Laureano Checa - Instituto de la Comunicación e Imagen - Universidad de Chile</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9"/>
          <p:cNvSpPr>
            <a:spLocks noGrp="1" noChangeArrowheads="1"/>
          </p:cNvSpPr>
          <p:nvPr>
            <p:ph type="body" idx="1"/>
          </p:nvPr>
        </p:nvSpPr>
        <p:spPr>
          <a:xfrm>
            <a:off x="666045" y="2932584"/>
            <a:ext cx="11704320" cy="5425710"/>
          </a:xfrm>
        </p:spPr>
        <p:txBody>
          <a:bodyPr>
            <a:normAutofit/>
          </a:bodyPr>
          <a:lstStyle/>
          <a:p>
            <a:pPr>
              <a:spcBef>
                <a:spcPct val="50000"/>
              </a:spcBef>
              <a:spcAft>
                <a:spcPct val="50000"/>
              </a:spcAft>
            </a:pPr>
            <a:r>
              <a:rPr lang="es-ES_tradnl" dirty="0" smtClean="0">
                <a:solidFill>
                  <a:srgbClr val="324863"/>
                </a:solidFill>
              </a:rPr>
              <a:t>Una organización es un </a:t>
            </a:r>
            <a:r>
              <a:rPr lang="es-ES_tradnl" b="1" dirty="0" smtClean="0">
                <a:solidFill>
                  <a:srgbClr val="324863"/>
                </a:solidFill>
              </a:rPr>
              <a:t>sistema estable </a:t>
            </a:r>
            <a:r>
              <a:rPr lang="es-ES_tradnl" dirty="0" smtClean="0">
                <a:solidFill>
                  <a:srgbClr val="324863"/>
                </a:solidFill>
              </a:rPr>
              <a:t>de individuos que trabajan juntos para alcanzar, mediante una </a:t>
            </a:r>
            <a:r>
              <a:rPr lang="es-ES_tradnl" b="1" dirty="0" smtClean="0">
                <a:solidFill>
                  <a:srgbClr val="324863"/>
                </a:solidFill>
              </a:rPr>
              <a:t>jerarquía</a:t>
            </a:r>
            <a:r>
              <a:rPr lang="es-ES_tradnl" dirty="0" smtClean="0">
                <a:solidFill>
                  <a:srgbClr val="324863"/>
                </a:solidFill>
              </a:rPr>
              <a:t> de </a:t>
            </a:r>
            <a:r>
              <a:rPr lang="es-ES_tradnl" b="1" dirty="0" smtClean="0">
                <a:solidFill>
                  <a:srgbClr val="324863"/>
                </a:solidFill>
              </a:rPr>
              <a:t>rangos</a:t>
            </a:r>
            <a:r>
              <a:rPr lang="es-ES_tradnl" dirty="0" smtClean="0">
                <a:solidFill>
                  <a:srgbClr val="324863"/>
                </a:solidFill>
              </a:rPr>
              <a:t> y </a:t>
            </a:r>
            <a:r>
              <a:rPr lang="es-ES_tradnl" b="1" dirty="0" smtClean="0">
                <a:solidFill>
                  <a:srgbClr val="324863"/>
                </a:solidFill>
              </a:rPr>
              <a:t>división</a:t>
            </a:r>
            <a:r>
              <a:rPr lang="es-ES_tradnl" dirty="0" smtClean="0">
                <a:solidFill>
                  <a:srgbClr val="324863"/>
                </a:solidFill>
              </a:rPr>
              <a:t> del </a:t>
            </a:r>
            <a:r>
              <a:rPr lang="es-ES_tradnl" b="1" dirty="0" smtClean="0">
                <a:solidFill>
                  <a:srgbClr val="324863"/>
                </a:solidFill>
              </a:rPr>
              <a:t>trabajo</a:t>
            </a:r>
            <a:r>
              <a:rPr lang="es-ES_tradnl" dirty="0" smtClean="0">
                <a:solidFill>
                  <a:srgbClr val="324863"/>
                </a:solidFill>
              </a:rPr>
              <a:t>, los </a:t>
            </a:r>
            <a:r>
              <a:rPr lang="es-ES_tradnl" b="1" dirty="0" smtClean="0">
                <a:solidFill>
                  <a:srgbClr val="324863"/>
                </a:solidFill>
              </a:rPr>
              <a:t>objetivos comunes </a:t>
            </a:r>
            <a:r>
              <a:rPr lang="es-ES_tradnl" dirty="0" smtClean="0">
                <a:solidFill>
                  <a:srgbClr val="324863"/>
                </a:solidFill>
              </a:rPr>
              <a:t>(Rogers &amp; Rogers 1980)</a:t>
            </a:r>
            <a:endParaRPr lang="es-CL" dirty="0" smtClean="0">
              <a:solidFill>
                <a:srgbClr val="324863"/>
              </a:solidFill>
            </a:endParaRPr>
          </a:p>
        </p:txBody>
      </p:sp>
      <p:sp>
        <p:nvSpPr>
          <p:cNvPr id="5123" name="Rectangle 11"/>
          <p:cNvSpPr>
            <a:spLocks noGrp="1" noChangeArrowheads="1"/>
          </p:cNvSpPr>
          <p:nvPr>
            <p:ph type="title"/>
          </p:nvPr>
        </p:nvSpPr>
        <p:spPr/>
        <p:txBody>
          <a:bodyPr/>
          <a:lstStyle/>
          <a:p>
            <a:r>
              <a:rPr lang="es-ES_tradnl" dirty="0" smtClean="0">
                <a:solidFill>
                  <a:srgbClr val="324863"/>
                </a:solidFill>
              </a:rPr>
              <a:t>La organización</a:t>
            </a:r>
          </a:p>
        </p:txBody>
      </p:sp>
    </p:spTree>
    <p:extLst>
      <p:ext uri="{BB962C8B-B14F-4D97-AF65-F5344CB8AC3E}">
        <p14:creationId xmlns:p14="http://schemas.microsoft.com/office/powerpoint/2010/main" val="1976849144"/>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5"/>
          <p:cNvSpPr>
            <a:spLocks noGrp="1" noChangeArrowheads="1"/>
          </p:cNvSpPr>
          <p:nvPr>
            <p:ph type="body" idx="1"/>
          </p:nvPr>
        </p:nvSpPr>
        <p:spPr>
          <a:xfrm>
            <a:off x="666045" y="1996480"/>
            <a:ext cx="11704320" cy="7488832"/>
          </a:xfrm>
        </p:spPr>
        <p:txBody>
          <a:bodyPr>
            <a:normAutofit/>
          </a:bodyPr>
          <a:lstStyle/>
          <a:p>
            <a:pPr>
              <a:spcBef>
                <a:spcPct val="50000"/>
              </a:spcBef>
              <a:spcAft>
                <a:spcPct val="50000"/>
              </a:spcAft>
              <a:buNone/>
            </a:pPr>
            <a:r>
              <a:rPr lang="es-ES_tradnl" sz="3200" dirty="0">
                <a:solidFill>
                  <a:srgbClr val="324863"/>
                </a:solidFill>
              </a:rPr>
              <a:t>	</a:t>
            </a:r>
            <a:r>
              <a:rPr lang="es-ES_tradnl" sz="3200" i="1" dirty="0">
                <a:solidFill>
                  <a:srgbClr val="324863"/>
                </a:solidFill>
              </a:rPr>
              <a:t>“La comunicación es el fluido vital de una organización; si en alguna forma se pudieran eliminar los flujos de comunicación de una organización, no tendríamos organización” (Rogers &amp; Rogers)</a:t>
            </a:r>
            <a:endParaRPr lang="es-ES" sz="3200" i="1" dirty="0">
              <a:solidFill>
                <a:srgbClr val="324863"/>
              </a:solidFill>
            </a:endParaRPr>
          </a:p>
        </p:txBody>
      </p:sp>
      <p:sp>
        <p:nvSpPr>
          <p:cNvPr id="2" name="Título 1"/>
          <p:cNvSpPr>
            <a:spLocks noGrp="1"/>
          </p:cNvSpPr>
          <p:nvPr>
            <p:ph type="title"/>
          </p:nvPr>
        </p:nvSpPr>
        <p:spPr/>
        <p:txBody>
          <a:bodyPr/>
          <a:lstStyle/>
          <a:p>
            <a:r>
              <a:rPr lang="es-ES" dirty="0" smtClean="0">
                <a:solidFill>
                  <a:srgbClr val="324863"/>
                </a:solidFill>
              </a:rPr>
              <a:t>Comunicación organizacional</a:t>
            </a:r>
            <a:endParaRPr lang="es-ES" dirty="0">
              <a:solidFill>
                <a:srgbClr val="324863"/>
              </a:solidFill>
            </a:endParaRPr>
          </a:p>
        </p:txBody>
      </p:sp>
    </p:spTree>
    <p:extLst>
      <p:ext uri="{BB962C8B-B14F-4D97-AF65-F5344CB8AC3E}">
        <p14:creationId xmlns:p14="http://schemas.microsoft.com/office/powerpoint/2010/main" val="2769787904"/>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5"/>
          <p:cNvSpPr>
            <a:spLocks noGrp="1" noChangeArrowheads="1"/>
          </p:cNvSpPr>
          <p:nvPr>
            <p:ph type="body" idx="1"/>
          </p:nvPr>
        </p:nvSpPr>
        <p:spPr>
          <a:xfrm>
            <a:off x="666045" y="2860575"/>
            <a:ext cx="11704320" cy="6518815"/>
          </a:xfrm>
        </p:spPr>
        <p:txBody>
          <a:bodyPr>
            <a:normAutofit/>
          </a:bodyPr>
          <a:lstStyle/>
          <a:p>
            <a:pPr>
              <a:spcBef>
                <a:spcPct val="50000"/>
              </a:spcBef>
              <a:spcAft>
                <a:spcPct val="50000"/>
              </a:spcAft>
            </a:pPr>
            <a:r>
              <a:rPr lang="es-CL" sz="3600" dirty="0">
                <a:solidFill>
                  <a:srgbClr val="324863"/>
                </a:solidFill>
              </a:rPr>
              <a:t>En el nivel de la organización total, la comunicación puede estudiarse en términos de cuatro funciones generales:</a:t>
            </a:r>
          </a:p>
          <a:p>
            <a:pPr lvl="1">
              <a:spcBef>
                <a:spcPts val="427"/>
              </a:spcBef>
              <a:spcAft>
                <a:spcPts val="427"/>
              </a:spcAft>
            </a:pPr>
            <a:r>
              <a:rPr lang="es-CL" sz="3600" dirty="0">
                <a:solidFill>
                  <a:srgbClr val="324863"/>
                </a:solidFill>
              </a:rPr>
              <a:t>Producción</a:t>
            </a:r>
          </a:p>
          <a:p>
            <a:pPr lvl="1">
              <a:spcBef>
                <a:spcPts val="427"/>
              </a:spcBef>
              <a:spcAft>
                <a:spcPts val="427"/>
              </a:spcAft>
            </a:pPr>
            <a:r>
              <a:rPr lang="es-CL" sz="3600" dirty="0">
                <a:solidFill>
                  <a:srgbClr val="324863"/>
                </a:solidFill>
              </a:rPr>
              <a:t>Mantenimiento</a:t>
            </a:r>
          </a:p>
          <a:p>
            <a:pPr lvl="1">
              <a:spcBef>
                <a:spcPts val="427"/>
              </a:spcBef>
              <a:spcAft>
                <a:spcPts val="427"/>
              </a:spcAft>
            </a:pPr>
            <a:r>
              <a:rPr lang="es-CL" sz="3600" dirty="0">
                <a:solidFill>
                  <a:srgbClr val="324863"/>
                </a:solidFill>
              </a:rPr>
              <a:t>Adaptación </a:t>
            </a:r>
          </a:p>
          <a:p>
            <a:pPr lvl="1">
              <a:spcBef>
                <a:spcPts val="427"/>
              </a:spcBef>
              <a:spcAft>
                <a:spcPts val="427"/>
              </a:spcAft>
            </a:pPr>
            <a:r>
              <a:rPr lang="es-CL" sz="3600" dirty="0" smtClean="0">
                <a:solidFill>
                  <a:srgbClr val="324863"/>
                </a:solidFill>
              </a:rPr>
              <a:t>Dirección</a:t>
            </a:r>
            <a:endParaRPr lang="es-CL" sz="3600" dirty="0">
              <a:solidFill>
                <a:srgbClr val="324863"/>
              </a:solidFill>
            </a:endParaRPr>
          </a:p>
        </p:txBody>
      </p:sp>
      <p:sp>
        <p:nvSpPr>
          <p:cNvPr id="4" name="3 CuadroTexto"/>
          <p:cNvSpPr txBox="1"/>
          <p:nvPr/>
        </p:nvSpPr>
        <p:spPr>
          <a:xfrm>
            <a:off x="9460635" y="9379390"/>
            <a:ext cx="2946421" cy="393954"/>
          </a:xfrm>
          <a:prstGeom prst="rect">
            <a:avLst/>
          </a:prstGeom>
          <a:noFill/>
        </p:spPr>
        <p:txBody>
          <a:bodyPr wrap="square" lIns="130046" tIns="65023" rIns="130046" bIns="65023" rtlCol="0">
            <a:spAutoFit/>
          </a:bodyPr>
          <a:lstStyle/>
          <a:p>
            <a:r>
              <a:rPr lang="es-ES_tradnl" sz="1700" dirty="0">
                <a:solidFill>
                  <a:schemeClr val="tx1"/>
                </a:solidFill>
              </a:rPr>
              <a:t>(</a:t>
            </a:r>
            <a:r>
              <a:rPr lang="es-ES_tradnl" sz="1700" dirty="0" err="1">
                <a:solidFill>
                  <a:schemeClr val="tx1"/>
                </a:solidFill>
              </a:rPr>
              <a:t>Katz</a:t>
            </a:r>
            <a:r>
              <a:rPr lang="es-ES_tradnl" sz="1700" dirty="0">
                <a:solidFill>
                  <a:schemeClr val="tx1"/>
                </a:solidFill>
              </a:rPr>
              <a:t> y </a:t>
            </a:r>
            <a:r>
              <a:rPr lang="es-ES_tradnl" sz="1700" dirty="0" err="1">
                <a:solidFill>
                  <a:schemeClr val="tx1"/>
                </a:solidFill>
              </a:rPr>
              <a:t>Kahn</a:t>
            </a:r>
            <a:r>
              <a:rPr lang="es-ES_tradnl" sz="1700" dirty="0">
                <a:solidFill>
                  <a:schemeClr val="tx1"/>
                </a:solidFill>
              </a:rPr>
              <a:t>  1966)</a:t>
            </a:r>
            <a:endParaRPr lang="es-ES" sz="1700" dirty="0">
              <a:solidFill>
                <a:schemeClr val="tx1"/>
              </a:solidFill>
            </a:endParaRPr>
          </a:p>
        </p:txBody>
      </p:sp>
      <p:sp>
        <p:nvSpPr>
          <p:cNvPr id="2" name="Título 1"/>
          <p:cNvSpPr>
            <a:spLocks noGrp="1"/>
          </p:cNvSpPr>
          <p:nvPr>
            <p:ph type="title"/>
          </p:nvPr>
        </p:nvSpPr>
        <p:spPr/>
        <p:txBody>
          <a:bodyPr/>
          <a:lstStyle/>
          <a:p>
            <a:r>
              <a:rPr lang="es-ES" dirty="0" smtClean="0"/>
              <a:t>Funciones com. organizacional</a:t>
            </a:r>
            <a:endParaRPr lang="es-ES" dirty="0"/>
          </a:p>
        </p:txBody>
      </p:sp>
    </p:spTree>
    <p:extLst>
      <p:ext uri="{BB962C8B-B14F-4D97-AF65-F5344CB8AC3E}">
        <p14:creationId xmlns:p14="http://schemas.microsoft.com/office/powerpoint/2010/main" val="1929457204"/>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5"/>
          <p:cNvSpPr>
            <a:spLocks noGrp="1" noChangeArrowheads="1"/>
          </p:cNvSpPr>
          <p:nvPr>
            <p:ph type="body" idx="1"/>
          </p:nvPr>
        </p:nvSpPr>
        <p:spPr>
          <a:xfrm>
            <a:off x="666045" y="2860575"/>
            <a:ext cx="11704320" cy="6518815"/>
          </a:xfrm>
        </p:spPr>
        <p:txBody>
          <a:bodyPr>
            <a:normAutofit/>
          </a:bodyPr>
          <a:lstStyle/>
          <a:p>
            <a:pPr marL="0" indent="0">
              <a:spcBef>
                <a:spcPct val="50000"/>
              </a:spcBef>
              <a:spcAft>
                <a:spcPct val="50000"/>
              </a:spcAft>
              <a:buNone/>
            </a:pPr>
            <a:r>
              <a:rPr lang="es-CL" sz="3600" dirty="0" smtClean="0">
                <a:solidFill>
                  <a:srgbClr val="324863"/>
                </a:solidFill>
              </a:rPr>
              <a:t>En </a:t>
            </a:r>
            <a:r>
              <a:rPr lang="es-CL" sz="3600" dirty="0">
                <a:solidFill>
                  <a:srgbClr val="324863"/>
                </a:solidFill>
              </a:rPr>
              <a:t>un nivel más específico, las funciones de la comunicación se examinan en el contexto de la relación superior-subordinado. Las funciones específicas de la comunicación son: </a:t>
            </a:r>
          </a:p>
          <a:p>
            <a:pPr lvl="1">
              <a:spcBef>
                <a:spcPts val="427"/>
              </a:spcBef>
              <a:spcAft>
                <a:spcPts val="427"/>
              </a:spcAft>
            </a:pPr>
            <a:r>
              <a:rPr lang="es-CL" sz="3600" dirty="0">
                <a:solidFill>
                  <a:srgbClr val="324863"/>
                </a:solidFill>
              </a:rPr>
              <a:t>Instrucciones de trabajo</a:t>
            </a:r>
          </a:p>
          <a:p>
            <a:pPr lvl="1">
              <a:spcBef>
                <a:spcPts val="427"/>
              </a:spcBef>
              <a:spcAft>
                <a:spcPts val="427"/>
              </a:spcAft>
            </a:pPr>
            <a:r>
              <a:rPr lang="es-CL" sz="3600" dirty="0">
                <a:solidFill>
                  <a:srgbClr val="324863"/>
                </a:solidFill>
              </a:rPr>
              <a:t>Razones fundamentales del trabajo</a:t>
            </a:r>
          </a:p>
          <a:p>
            <a:pPr lvl="1">
              <a:spcBef>
                <a:spcPts val="427"/>
              </a:spcBef>
              <a:spcAft>
                <a:spcPts val="427"/>
              </a:spcAft>
            </a:pPr>
            <a:r>
              <a:rPr lang="es-CL" sz="3600" dirty="0">
                <a:solidFill>
                  <a:srgbClr val="324863"/>
                </a:solidFill>
              </a:rPr>
              <a:t>Procedimientos organizacionales</a:t>
            </a:r>
          </a:p>
          <a:p>
            <a:pPr lvl="1">
              <a:spcBef>
                <a:spcPts val="427"/>
              </a:spcBef>
              <a:spcAft>
                <a:spcPts val="427"/>
              </a:spcAft>
            </a:pPr>
            <a:r>
              <a:rPr lang="es-CL" sz="3600" dirty="0">
                <a:solidFill>
                  <a:srgbClr val="324863"/>
                </a:solidFill>
              </a:rPr>
              <a:t>Adoctrinamiento de metas</a:t>
            </a:r>
            <a:endParaRPr lang="es-ES" sz="3600" dirty="0">
              <a:solidFill>
                <a:srgbClr val="324863"/>
              </a:solidFill>
            </a:endParaRPr>
          </a:p>
        </p:txBody>
      </p:sp>
      <p:sp>
        <p:nvSpPr>
          <p:cNvPr id="4" name="3 CuadroTexto"/>
          <p:cNvSpPr txBox="1"/>
          <p:nvPr/>
        </p:nvSpPr>
        <p:spPr>
          <a:xfrm>
            <a:off x="9460635" y="9379390"/>
            <a:ext cx="2946421" cy="393954"/>
          </a:xfrm>
          <a:prstGeom prst="rect">
            <a:avLst/>
          </a:prstGeom>
          <a:noFill/>
        </p:spPr>
        <p:txBody>
          <a:bodyPr wrap="square" lIns="130046" tIns="65023" rIns="130046" bIns="65023" rtlCol="0">
            <a:spAutoFit/>
          </a:bodyPr>
          <a:lstStyle/>
          <a:p>
            <a:r>
              <a:rPr lang="es-ES_tradnl" sz="1700" dirty="0">
                <a:solidFill>
                  <a:schemeClr val="tx1"/>
                </a:solidFill>
              </a:rPr>
              <a:t>(</a:t>
            </a:r>
            <a:r>
              <a:rPr lang="es-ES_tradnl" sz="1700" dirty="0" err="1">
                <a:solidFill>
                  <a:schemeClr val="tx1"/>
                </a:solidFill>
              </a:rPr>
              <a:t>Katz</a:t>
            </a:r>
            <a:r>
              <a:rPr lang="es-ES_tradnl" sz="1700" dirty="0">
                <a:solidFill>
                  <a:schemeClr val="tx1"/>
                </a:solidFill>
              </a:rPr>
              <a:t> y </a:t>
            </a:r>
            <a:r>
              <a:rPr lang="es-ES_tradnl" sz="1700" dirty="0" err="1">
                <a:solidFill>
                  <a:schemeClr val="tx1"/>
                </a:solidFill>
              </a:rPr>
              <a:t>Kahn</a:t>
            </a:r>
            <a:r>
              <a:rPr lang="es-ES_tradnl" sz="1700" dirty="0">
                <a:solidFill>
                  <a:schemeClr val="tx1"/>
                </a:solidFill>
              </a:rPr>
              <a:t>  1966)</a:t>
            </a:r>
            <a:endParaRPr lang="es-ES" sz="1700" dirty="0">
              <a:solidFill>
                <a:schemeClr val="tx1"/>
              </a:solidFill>
            </a:endParaRPr>
          </a:p>
        </p:txBody>
      </p:sp>
      <p:sp>
        <p:nvSpPr>
          <p:cNvPr id="2" name="Título 1"/>
          <p:cNvSpPr>
            <a:spLocks noGrp="1"/>
          </p:cNvSpPr>
          <p:nvPr>
            <p:ph type="title"/>
          </p:nvPr>
        </p:nvSpPr>
        <p:spPr/>
        <p:txBody>
          <a:bodyPr/>
          <a:lstStyle/>
          <a:p>
            <a:r>
              <a:rPr lang="es-ES" dirty="0" smtClean="0"/>
              <a:t>Funciones com. organizacional</a:t>
            </a:r>
            <a:endParaRPr lang="es-ES" dirty="0"/>
          </a:p>
        </p:txBody>
      </p:sp>
    </p:spTree>
    <p:extLst>
      <p:ext uri="{BB962C8B-B14F-4D97-AF65-F5344CB8AC3E}">
        <p14:creationId xmlns:p14="http://schemas.microsoft.com/office/powerpoint/2010/main" val="957390269"/>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1"/>
          </p:nvPr>
        </p:nvSpPr>
        <p:spPr>
          <a:xfrm>
            <a:off x="460587" y="2932584"/>
            <a:ext cx="11704320" cy="6120680"/>
          </a:xfrm>
          <a:noFill/>
        </p:spPr>
        <p:txBody>
          <a:bodyPr>
            <a:normAutofit/>
          </a:bodyPr>
          <a:lstStyle/>
          <a:p>
            <a:pPr lvl="0">
              <a:buFont typeface="Zapf Dingbats" charset="2"/>
              <a:buChar char="✤"/>
            </a:pPr>
            <a:r>
              <a:rPr lang="es-CL" sz="3100" dirty="0" smtClean="0">
                <a:solidFill>
                  <a:srgbClr val="324863"/>
                </a:solidFill>
              </a:rPr>
              <a:t>El </a:t>
            </a:r>
            <a:r>
              <a:rPr lang="es-CL" sz="3100" dirty="0">
                <a:solidFill>
                  <a:srgbClr val="324863"/>
                </a:solidFill>
              </a:rPr>
              <a:t>mantenimiento de la comunicación organizacional</a:t>
            </a:r>
            <a:endParaRPr lang="es-ES" sz="3100" dirty="0">
              <a:solidFill>
                <a:srgbClr val="324863"/>
              </a:solidFill>
            </a:endParaRPr>
          </a:p>
          <a:p>
            <a:pPr lvl="0"/>
            <a:r>
              <a:rPr lang="es-CL" sz="3100" dirty="0">
                <a:solidFill>
                  <a:srgbClr val="324863"/>
                </a:solidFill>
              </a:rPr>
              <a:t>El aseguramiento de los servicios esenciales</a:t>
            </a:r>
            <a:endParaRPr lang="es-ES" sz="3100" dirty="0">
              <a:solidFill>
                <a:srgbClr val="324863"/>
              </a:solidFill>
            </a:endParaRPr>
          </a:p>
          <a:p>
            <a:pPr lvl="0"/>
            <a:r>
              <a:rPr lang="es-CL" sz="3100" dirty="0">
                <a:solidFill>
                  <a:srgbClr val="324863"/>
                </a:solidFill>
              </a:rPr>
              <a:t>La formulación de propósitos y </a:t>
            </a:r>
            <a:r>
              <a:rPr lang="es-CL" sz="3100" dirty="0" smtClean="0">
                <a:solidFill>
                  <a:srgbClr val="324863"/>
                </a:solidFill>
              </a:rPr>
              <a:t>objetivos</a:t>
            </a:r>
            <a:endParaRPr lang="es-ES" sz="3100" dirty="0">
              <a:solidFill>
                <a:srgbClr val="324863"/>
              </a:solidFill>
            </a:endParaRPr>
          </a:p>
        </p:txBody>
      </p:sp>
      <p:sp>
        <p:nvSpPr>
          <p:cNvPr id="5" name="4 CuadroTexto"/>
          <p:cNvSpPr txBox="1"/>
          <p:nvPr/>
        </p:nvSpPr>
        <p:spPr>
          <a:xfrm>
            <a:off x="3838104" y="9236402"/>
            <a:ext cx="8861941" cy="392926"/>
          </a:xfrm>
          <a:prstGeom prst="rect">
            <a:avLst/>
          </a:prstGeom>
          <a:noFill/>
        </p:spPr>
        <p:txBody>
          <a:bodyPr wrap="square" lIns="130046" tIns="65023" rIns="130046" bIns="65023" rtlCol="0">
            <a:spAutoFit/>
          </a:bodyPr>
          <a:lstStyle/>
          <a:p>
            <a:pPr algn="r"/>
            <a:r>
              <a:rPr lang="es-ES_tradnl" sz="1700" dirty="0" smtClean="0">
                <a:solidFill>
                  <a:schemeClr val="tx1"/>
                </a:solidFill>
              </a:rPr>
              <a:t>Chester </a:t>
            </a:r>
            <a:r>
              <a:rPr lang="es-ES_tradnl" sz="1700" dirty="0" err="1" smtClean="0">
                <a:solidFill>
                  <a:schemeClr val="tx1"/>
                </a:solidFill>
              </a:rPr>
              <a:t>Barnard</a:t>
            </a:r>
            <a:r>
              <a:rPr lang="es-ES_tradnl" sz="1700" dirty="0" smtClean="0">
                <a:solidFill>
                  <a:schemeClr val="tx1"/>
                </a:solidFill>
              </a:rPr>
              <a:t>, </a:t>
            </a:r>
            <a:r>
              <a:rPr lang="es-ES_tradnl" sz="1700" i="1" dirty="0" smtClean="0">
                <a:solidFill>
                  <a:schemeClr val="tx1"/>
                </a:solidFill>
              </a:rPr>
              <a:t>Las funciones del ejecutivo, 1938 </a:t>
            </a:r>
            <a:r>
              <a:rPr lang="es-ES_tradnl" sz="1700" dirty="0" smtClean="0">
                <a:solidFill>
                  <a:schemeClr val="tx1"/>
                </a:solidFill>
              </a:rPr>
              <a:t> (citado en </a:t>
            </a:r>
            <a:r>
              <a:rPr lang="es-ES_tradnl" sz="1700" dirty="0" err="1" smtClean="0">
                <a:solidFill>
                  <a:schemeClr val="tx1"/>
                </a:solidFill>
              </a:rPr>
              <a:t>Harmon</a:t>
            </a:r>
            <a:r>
              <a:rPr lang="es-ES_tradnl" sz="1700" dirty="0" smtClean="0">
                <a:solidFill>
                  <a:schemeClr val="tx1"/>
                </a:solidFill>
              </a:rPr>
              <a:t> </a:t>
            </a:r>
            <a:r>
              <a:rPr lang="es-ES_tradnl" sz="1700" dirty="0">
                <a:solidFill>
                  <a:schemeClr val="tx1"/>
                </a:solidFill>
              </a:rPr>
              <a:t>&amp; Mayer 1999)</a:t>
            </a:r>
            <a:endParaRPr lang="es-ES" sz="1700" dirty="0">
              <a:solidFill>
                <a:schemeClr val="tx1"/>
              </a:solidFill>
            </a:endParaRPr>
          </a:p>
        </p:txBody>
      </p:sp>
      <p:sp>
        <p:nvSpPr>
          <p:cNvPr id="2" name="Título 1"/>
          <p:cNvSpPr>
            <a:spLocks noGrp="1"/>
          </p:cNvSpPr>
          <p:nvPr>
            <p:ph type="title"/>
          </p:nvPr>
        </p:nvSpPr>
        <p:spPr/>
        <p:txBody>
          <a:bodyPr/>
          <a:lstStyle/>
          <a:p>
            <a:r>
              <a:rPr lang="es-ES" dirty="0" smtClean="0"/>
              <a:t>Las funciones del Ejecutivo</a:t>
            </a:r>
            <a:endParaRPr lang="es-ES" dirty="0"/>
          </a:p>
        </p:txBody>
      </p:sp>
    </p:spTree>
    <p:extLst>
      <p:ext uri="{BB962C8B-B14F-4D97-AF65-F5344CB8AC3E}">
        <p14:creationId xmlns:p14="http://schemas.microsoft.com/office/powerpoint/2010/main" val="309951386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975360" y="2572543"/>
            <a:ext cx="11054080" cy="6097323"/>
          </a:xfrm>
        </p:spPr>
        <p:txBody>
          <a:bodyPr>
            <a:normAutofit/>
          </a:bodyPr>
          <a:lstStyle/>
          <a:p>
            <a:pPr marL="83537" indent="0">
              <a:buNone/>
            </a:pPr>
            <a:r>
              <a:rPr lang="es-ES_tradnl" sz="3200" dirty="0">
                <a:solidFill>
                  <a:srgbClr val="324863"/>
                </a:solidFill>
              </a:rPr>
              <a:t>La Imagen Corporativa es “la estructura o esquema mental sobre una compañía que tienen sus públicos, integrada por el conjunto de atributos que los públicos utilizan para identificar y diferenciar a esa compañía de las demás”</a:t>
            </a:r>
          </a:p>
          <a:p>
            <a:pPr marL="83537" indent="0">
              <a:buNone/>
            </a:pPr>
            <a:r>
              <a:rPr lang="es-ES_tradnl" sz="3200" dirty="0">
                <a:solidFill>
                  <a:srgbClr val="324863"/>
                </a:solidFill>
              </a:rPr>
              <a:t>Es la “idea global que tienen sobre sus </a:t>
            </a:r>
            <a:r>
              <a:rPr lang="es-ES_tradnl" sz="3200" b="1" dirty="0">
                <a:solidFill>
                  <a:srgbClr val="4D76A4"/>
                </a:solidFill>
              </a:rPr>
              <a:t>productos</a:t>
            </a:r>
            <a:r>
              <a:rPr lang="es-ES_tradnl" sz="3200" dirty="0">
                <a:solidFill>
                  <a:srgbClr val="324863"/>
                </a:solidFill>
              </a:rPr>
              <a:t>, sus </a:t>
            </a:r>
            <a:r>
              <a:rPr lang="es-ES_tradnl" sz="3200" b="1" dirty="0">
                <a:solidFill>
                  <a:schemeClr val="accent1"/>
                </a:solidFill>
              </a:rPr>
              <a:t>actividades</a:t>
            </a:r>
            <a:r>
              <a:rPr lang="es-ES_tradnl" sz="3200" dirty="0">
                <a:solidFill>
                  <a:schemeClr val="accent1"/>
                </a:solidFill>
              </a:rPr>
              <a:t> </a:t>
            </a:r>
            <a:r>
              <a:rPr lang="es-ES_tradnl" sz="3200" dirty="0">
                <a:solidFill>
                  <a:srgbClr val="324863"/>
                </a:solidFill>
              </a:rPr>
              <a:t>y su </a:t>
            </a:r>
            <a:r>
              <a:rPr lang="es-ES_tradnl" sz="3200" b="1" dirty="0">
                <a:solidFill>
                  <a:srgbClr val="4D76A4"/>
                </a:solidFill>
              </a:rPr>
              <a:t>conducta</a:t>
            </a:r>
            <a:r>
              <a:rPr lang="es-ES_tradnl" sz="3200" dirty="0">
                <a:solidFill>
                  <a:srgbClr val="324863"/>
                </a:solidFill>
              </a:rPr>
              <a:t>”.</a:t>
            </a:r>
          </a:p>
          <a:p>
            <a:pPr marL="83537" indent="0">
              <a:buNone/>
            </a:pPr>
            <a:endParaRPr lang="es-ES_tradnl" sz="3200" dirty="0">
              <a:solidFill>
                <a:srgbClr val="324863"/>
              </a:solidFill>
            </a:endParaRPr>
          </a:p>
        </p:txBody>
      </p:sp>
      <p:sp>
        <p:nvSpPr>
          <p:cNvPr id="10244" name="Text Box 4"/>
          <p:cNvSpPr txBox="1">
            <a:spLocks noChangeArrowheads="1"/>
          </p:cNvSpPr>
          <p:nvPr/>
        </p:nvSpPr>
        <p:spPr bwMode="auto">
          <a:xfrm>
            <a:off x="9425093" y="9363005"/>
            <a:ext cx="3224107" cy="390595"/>
          </a:xfrm>
          <a:prstGeom prst="rect">
            <a:avLst/>
          </a:prstGeom>
          <a:noFill/>
          <a:ln w="9525">
            <a:noFill/>
            <a:miter lim="800000"/>
            <a:headEnd/>
            <a:tailEnd/>
          </a:ln>
        </p:spPr>
        <p:txBody>
          <a:bodyPr lIns="130046" tIns="65023" rIns="130046" bIns="65023">
            <a:spAutoFit/>
          </a:bodyPr>
          <a:lstStyle/>
          <a:p>
            <a:pPr algn="r" eaLnBrk="1" hangingPunct="1">
              <a:spcBef>
                <a:spcPct val="50000"/>
              </a:spcBef>
            </a:pPr>
            <a:r>
              <a:rPr lang="es-ES" sz="1700" dirty="0">
                <a:solidFill>
                  <a:srgbClr val="000000"/>
                </a:solidFill>
              </a:rPr>
              <a:t>(</a:t>
            </a:r>
            <a:r>
              <a:rPr lang="es-ES" sz="1700" dirty="0" err="1">
                <a:solidFill>
                  <a:srgbClr val="000000"/>
                </a:solidFill>
              </a:rPr>
              <a:t>Capriotti</a:t>
            </a:r>
            <a:r>
              <a:rPr lang="es-ES" sz="1700" dirty="0">
                <a:solidFill>
                  <a:srgbClr val="000000"/>
                </a:solidFill>
              </a:rPr>
              <a:t> 2004)</a:t>
            </a:r>
          </a:p>
        </p:txBody>
      </p:sp>
      <p:sp>
        <p:nvSpPr>
          <p:cNvPr id="2" name="Título 1"/>
          <p:cNvSpPr>
            <a:spLocks noGrp="1"/>
          </p:cNvSpPr>
          <p:nvPr>
            <p:ph type="title"/>
          </p:nvPr>
        </p:nvSpPr>
        <p:spPr/>
        <p:txBody>
          <a:bodyPr/>
          <a:lstStyle/>
          <a:p>
            <a:r>
              <a:rPr lang="es-ES" dirty="0" smtClean="0"/>
              <a:t>Imagen corporativa</a:t>
            </a:r>
            <a:endParaRPr lang="es-ES" dirty="0"/>
          </a:p>
        </p:txBody>
      </p:sp>
    </p:spTree>
    <p:extLst>
      <p:ext uri="{BB962C8B-B14F-4D97-AF65-F5344CB8AC3E}">
        <p14:creationId xmlns:p14="http://schemas.microsoft.com/office/powerpoint/2010/main" val="33112024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975360" y="1088249"/>
            <a:ext cx="11054080" cy="7581618"/>
          </a:xfrm>
        </p:spPr>
        <p:txBody>
          <a:bodyPr>
            <a:normAutofit/>
          </a:bodyPr>
          <a:lstStyle/>
          <a:p>
            <a:pPr marL="83537" indent="0">
              <a:buNone/>
            </a:pPr>
            <a:r>
              <a:rPr lang="es-ES_tradnl" sz="3200" dirty="0">
                <a:solidFill>
                  <a:srgbClr val="324863"/>
                </a:solidFill>
              </a:rPr>
              <a:t>“Es el resultado de un proceso acumulativo de información; el cual es </a:t>
            </a:r>
            <a:r>
              <a:rPr lang="es-ES_tradnl" sz="3200" b="1" dirty="0">
                <a:solidFill>
                  <a:srgbClr val="4D76A4"/>
                </a:solidFill>
              </a:rPr>
              <a:t>fragmentario</a:t>
            </a:r>
            <a:r>
              <a:rPr lang="es-ES_tradnl" sz="3200" dirty="0">
                <a:solidFill>
                  <a:srgbClr val="4D76A4"/>
                </a:solidFill>
              </a:rPr>
              <a:t> </a:t>
            </a:r>
            <a:r>
              <a:rPr lang="es-ES_tradnl" sz="3200" dirty="0">
                <a:solidFill>
                  <a:srgbClr val="324863"/>
                </a:solidFill>
              </a:rPr>
              <a:t>(se recibe en partes) y </a:t>
            </a:r>
            <a:r>
              <a:rPr lang="es-ES_tradnl" sz="3200" b="1" dirty="0">
                <a:solidFill>
                  <a:srgbClr val="4D76A4"/>
                </a:solidFill>
              </a:rPr>
              <a:t>discontinuo</a:t>
            </a:r>
            <a:r>
              <a:rPr lang="es-ES_tradnl" sz="3200" dirty="0">
                <a:solidFill>
                  <a:srgbClr val="4D76A4"/>
                </a:solidFill>
              </a:rPr>
              <a:t> </a:t>
            </a:r>
            <a:r>
              <a:rPr lang="es-ES_tradnl" sz="3200" dirty="0">
                <a:solidFill>
                  <a:srgbClr val="324863"/>
                </a:solidFill>
              </a:rPr>
              <a:t>(se recibe en diferentes momentos temporales. (…) Esta información es recibida por los públicos tanto si la organización envía mensajes de forma consciente (envío activo de información) como de manera inconsciente (envío pasivo de información).</a:t>
            </a:r>
            <a:endParaRPr lang="es-ES_tradnl" sz="3200" dirty="0" smtClean="0">
              <a:solidFill>
                <a:srgbClr val="324863"/>
              </a:solidFill>
            </a:endParaRPr>
          </a:p>
        </p:txBody>
      </p:sp>
      <p:sp>
        <p:nvSpPr>
          <p:cNvPr id="10244" name="Text Box 4"/>
          <p:cNvSpPr txBox="1">
            <a:spLocks noChangeArrowheads="1"/>
          </p:cNvSpPr>
          <p:nvPr/>
        </p:nvSpPr>
        <p:spPr bwMode="auto">
          <a:xfrm>
            <a:off x="9427322" y="9363005"/>
            <a:ext cx="3224107" cy="390595"/>
          </a:xfrm>
          <a:prstGeom prst="rect">
            <a:avLst/>
          </a:prstGeom>
          <a:noFill/>
          <a:ln w="9525">
            <a:noFill/>
            <a:miter lim="800000"/>
            <a:headEnd/>
            <a:tailEnd/>
          </a:ln>
        </p:spPr>
        <p:txBody>
          <a:bodyPr lIns="130046" tIns="65023" rIns="130046" bIns="65023">
            <a:spAutoFit/>
          </a:bodyPr>
          <a:lstStyle/>
          <a:p>
            <a:pPr algn="r" eaLnBrk="1" hangingPunct="1">
              <a:spcBef>
                <a:spcPct val="50000"/>
              </a:spcBef>
            </a:pPr>
            <a:r>
              <a:rPr lang="es-ES" sz="1700">
                <a:solidFill>
                  <a:srgbClr val="000000"/>
                </a:solidFill>
              </a:rPr>
              <a:t>(Capriotti 2004)</a:t>
            </a:r>
          </a:p>
        </p:txBody>
      </p:sp>
      <p:sp>
        <p:nvSpPr>
          <p:cNvPr id="2" name="Título 1"/>
          <p:cNvSpPr>
            <a:spLocks noGrp="1"/>
          </p:cNvSpPr>
          <p:nvPr>
            <p:ph type="title"/>
          </p:nvPr>
        </p:nvSpPr>
        <p:spPr/>
        <p:txBody>
          <a:bodyPr/>
          <a:lstStyle/>
          <a:p>
            <a:r>
              <a:rPr lang="es-ES" dirty="0" smtClean="0"/>
              <a:t>Imagen corporativa</a:t>
            </a:r>
            <a:endParaRPr lang="es-ES" dirty="0"/>
          </a:p>
        </p:txBody>
      </p:sp>
    </p:spTree>
    <p:extLst>
      <p:ext uri="{BB962C8B-B14F-4D97-AF65-F5344CB8AC3E}">
        <p14:creationId xmlns:p14="http://schemas.microsoft.com/office/powerpoint/2010/main" val="12490995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355600" y="1996479"/>
            <a:ext cx="11673840" cy="7350033"/>
          </a:xfrm>
        </p:spPr>
        <p:txBody>
          <a:bodyPr>
            <a:normAutofit fontScale="92500" lnSpcReduction="10000"/>
          </a:bodyPr>
          <a:lstStyle/>
          <a:p>
            <a:pPr marL="2258" indent="-2258">
              <a:buNone/>
            </a:pPr>
            <a:r>
              <a:rPr lang="es-CL" dirty="0" smtClean="0">
                <a:solidFill>
                  <a:srgbClr val="324863"/>
                </a:solidFill>
              </a:rPr>
              <a:t>Factores que pueden influir la imagen o percepción de una organización que tienen sus públicos:</a:t>
            </a:r>
          </a:p>
          <a:p>
            <a:pPr marL="2258" indent="268672"/>
            <a:r>
              <a:rPr lang="es-CL" b="1" dirty="0" smtClean="0">
                <a:solidFill>
                  <a:srgbClr val="324863"/>
                </a:solidFill>
              </a:rPr>
              <a:t>Mensajes persuasivos </a:t>
            </a:r>
            <a:r>
              <a:rPr lang="es-CL" dirty="0" smtClean="0">
                <a:solidFill>
                  <a:srgbClr val="324863"/>
                </a:solidFill>
              </a:rPr>
              <a:t>emanados de la organización, </a:t>
            </a:r>
          </a:p>
          <a:p>
            <a:pPr marL="2258" indent="268672"/>
            <a:r>
              <a:rPr lang="es-CL" b="1" dirty="0" smtClean="0">
                <a:solidFill>
                  <a:srgbClr val="324863"/>
                </a:solidFill>
              </a:rPr>
              <a:t>Conversaciones</a:t>
            </a:r>
            <a:r>
              <a:rPr lang="es-CL" dirty="0" smtClean="0">
                <a:solidFill>
                  <a:srgbClr val="324863"/>
                </a:solidFill>
              </a:rPr>
              <a:t> con amigos y familiares sobre la organización, </a:t>
            </a:r>
          </a:p>
          <a:p>
            <a:pPr marL="2258" indent="268672"/>
            <a:r>
              <a:rPr lang="es-CL" b="1" dirty="0" smtClean="0">
                <a:solidFill>
                  <a:srgbClr val="324863"/>
                </a:solidFill>
              </a:rPr>
              <a:t>Publicidad</a:t>
            </a:r>
            <a:r>
              <a:rPr lang="es-CL" dirty="0" smtClean="0">
                <a:solidFill>
                  <a:srgbClr val="324863"/>
                </a:solidFill>
              </a:rPr>
              <a:t> de la organización, </a:t>
            </a:r>
          </a:p>
          <a:p>
            <a:pPr marL="2258" indent="268672"/>
            <a:r>
              <a:rPr lang="es-CL" b="1" dirty="0" smtClean="0">
                <a:solidFill>
                  <a:srgbClr val="324863"/>
                </a:solidFill>
              </a:rPr>
              <a:t>Transacciones</a:t>
            </a:r>
            <a:r>
              <a:rPr lang="es-CL" dirty="0" smtClean="0">
                <a:solidFill>
                  <a:srgbClr val="324863"/>
                </a:solidFill>
              </a:rPr>
              <a:t> </a:t>
            </a:r>
            <a:r>
              <a:rPr lang="es-CL" b="1" dirty="0" smtClean="0">
                <a:solidFill>
                  <a:srgbClr val="324863"/>
                </a:solidFill>
              </a:rPr>
              <a:t>previas</a:t>
            </a:r>
            <a:r>
              <a:rPr lang="es-CL" dirty="0" smtClean="0">
                <a:solidFill>
                  <a:srgbClr val="324863"/>
                </a:solidFill>
              </a:rPr>
              <a:t> con la organización, y </a:t>
            </a:r>
          </a:p>
          <a:p>
            <a:pPr marL="2258" indent="268672"/>
            <a:r>
              <a:rPr lang="es-CL" dirty="0" smtClean="0">
                <a:solidFill>
                  <a:srgbClr val="324863"/>
                </a:solidFill>
              </a:rPr>
              <a:t>La exposición a </a:t>
            </a:r>
            <a:r>
              <a:rPr lang="es-CL" b="1" dirty="0" smtClean="0">
                <a:solidFill>
                  <a:srgbClr val="324863"/>
                </a:solidFill>
              </a:rPr>
              <a:t>infraestructura</a:t>
            </a:r>
            <a:r>
              <a:rPr lang="es-CL" dirty="0" smtClean="0">
                <a:solidFill>
                  <a:srgbClr val="324863"/>
                </a:solidFill>
              </a:rPr>
              <a:t> (instalaciones, edificios) de la organización.</a:t>
            </a:r>
            <a:endParaRPr lang="es-ES_tradnl" dirty="0" smtClean="0">
              <a:solidFill>
                <a:srgbClr val="324863"/>
              </a:solidFill>
            </a:endParaRPr>
          </a:p>
        </p:txBody>
      </p:sp>
      <p:sp>
        <p:nvSpPr>
          <p:cNvPr id="19460" name="Text Box 4"/>
          <p:cNvSpPr txBox="1">
            <a:spLocks noChangeArrowheads="1"/>
          </p:cNvSpPr>
          <p:nvPr/>
        </p:nvSpPr>
        <p:spPr bwMode="auto">
          <a:xfrm>
            <a:off x="6807202" y="9346513"/>
            <a:ext cx="6197598" cy="393954"/>
          </a:xfrm>
          <a:prstGeom prst="rect">
            <a:avLst/>
          </a:prstGeom>
          <a:noFill/>
          <a:ln w="9525">
            <a:noFill/>
            <a:miter lim="800000"/>
            <a:headEnd/>
            <a:tailEnd/>
          </a:ln>
        </p:spPr>
        <p:txBody>
          <a:bodyPr wrap="square" lIns="130046" tIns="65023" rIns="130046" bIns="65023">
            <a:spAutoFit/>
          </a:bodyPr>
          <a:lstStyle/>
          <a:p>
            <a:pPr algn="l" eaLnBrk="1" hangingPunct="1">
              <a:spcBef>
                <a:spcPct val="50000"/>
              </a:spcBef>
            </a:pPr>
            <a:r>
              <a:rPr lang="es-ES" sz="1700" dirty="0">
                <a:solidFill>
                  <a:srgbClr val="000000"/>
                </a:solidFill>
              </a:rPr>
              <a:t>(</a:t>
            </a:r>
            <a:r>
              <a:rPr lang="es-ES" sz="1700" dirty="0" err="1">
                <a:solidFill>
                  <a:srgbClr val="000000"/>
                </a:solidFill>
              </a:rPr>
              <a:t>Moffit</a:t>
            </a:r>
            <a:r>
              <a:rPr lang="es-ES" sz="1700" dirty="0">
                <a:solidFill>
                  <a:srgbClr val="000000"/>
                </a:solidFill>
              </a:rPr>
              <a:t> 1992,1994, citado en Arpan y </a:t>
            </a:r>
            <a:r>
              <a:rPr lang="es-ES" sz="1700" dirty="0" err="1">
                <a:solidFill>
                  <a:srgbClr val="000000"/>
                </a:solidFill>
              </a:rPr>
              <a:t>Zinuvska</a:t>
            </a:r>
            <a:r>
              <a:rPr lang="es-ES" sz="1700" dirty="0">
                <a:solidFill>
                  <a:srgbClr val="000000"/>
                </a:solidFill>
              </a:rPr>
              <a:t>  2003)</a:t>
            </a:r>
          </a:p>
        </p:txBody>
      </p:sp>
      <p:sp>
        <p:nvSpPr>
          <p:cNvPr id="2" name="Título 1"/>
          <p:cNvSpPr>
            <a:spLocks noGrp="1"/>
          </p:cNvSpPr>
          <p:nvPr>
            <p:ph type="title"/>
          </p:nvPr>
        </p:nvSpPr>
        <p:spPr/>
        <p:txBody>
          <a:bodyPr/>
          <a:lstStyle/>
          <a:p>
            <a:r>
              <a:rPr lang="es-ES_tradnl" dirty="0"/>
              <a:t>Construcción de la </a:t>
            </a:r>
            <a:r>
              <a:rPr lang="es-ES_tradnl" dirty="0" smtClean="0"/>
              <a:t>imagen</a:t>
            </a:r>
            <a:endParaRPr lang="es-ES" dirty="0"/>
          </a:p>
        </p:txBody>
      </p:sp>
    </p:spTree>
    <p:extLst>
      <p:ext uri="{BB962C8B-B14F-4D97-AF65-F5344CB8AC3E}">
        <p14:creationId xmlns:p14="http://schemas.microsoft.com/office/powerpoint/2010/main" val="111786693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975360" y="2212504"/>
            <a:ext cx="11054080" cy="7150501"/>
          </a:xfrm>
        </p:spPr>
        <p:txBody>
          <a:bodyPr>
            <a:normAutofit fontScale="92500" lnSpcReduction="10000"/>
          </a:bodyPr>
          <a:lstStyle/>
          <a:p>
            <a:r>
              <a:rPr lang="es-ES_tradnl" b="1" dirty="0" smtClean="0">
                <a:solidFill>
                  <a:srgbClr val="324863"/>
                </a:solidFill>
              </a:rPr>
              <a:t>Comunicación Simbólica:</a:t>
            </a:r>
            <a:r>
              <a:rPr lang="es-ES_tradnl" dirty="0" smtClean="0">
                <a:solidFill>
                  <a:srgbClr val="324863"/>
                </a:solidFill>
              </a:rPr>
              <a:t> Es lo que la empresa dice sobre sí misma, sobre lo que hace. Está ligada al </a:t>
            </a:r>
            <a:r>
              <a:rPr lang="es-ES_tradnl" i="1" dirty="0" smtClean="0">
                <a:solidFill>
                  <a:srgbClr val="324863"/>
                </a:solidFill>
              </a:rPr>
              <a:t>hacer saber (o </a:t>
            </a:r>
            <a:r>
              <a:rPr lang="es-ES_tradnl" dirty="0" smtClean="0">
                <a:solidFill>
                  <a:srgbClr val="324863"/>
                </a:solidFill>
              </a:rPr>
              <a:t>comunicar) a sus públicos de forma creativa y diferenciada los productos, servicios y actividades de la organización.</a:t>
            </a:r>
          </a:p>
          <a:p>
            <a:endParaRPr lang="es-ES_tradnl" dirty="0" smtClean="0">
              <a:solidFill>
                <a:srgbClr val="324863"/>
              </a:solidFill>
            </a:endParaRPr>
          </a:p>
          <a:p>
            <a:r>
              <a:rPr lang="es-ES_tradnl" b="1" dirty="0" smtClean="0">
                <a:solidFill>
                  <a:srgbClr val="324863"/>
                </a:solidFill>
              </a:rPr>
              <a:t>Comunicación conductual:</a:t>
            </a:r>
            <a:r>
              <a:rPr lang="es-ES_tradnl" dirty="0" smtClean="0">
                <a:solidFill>
                  <a:srgbClr val="324863"/>
                </a:solidFill>
              </a:rPr>
              <a:t> La organización comunica a través de su conducta. Está vinculada las </a:t>
            </a:r>
            <a:r>
              <a:rPr lang="es-ES_tradnl" i="1" dirty="0" smtClean="0">
                <a:solidFill>
                  <a:srgbClr val="324863"/>
                </a:solidFill>
              </a:rPr>
              <a:t>Saber Hacer</a:t>
            </a:r>
            <a:r>
              <a:rPr lang="es-ES_tradnl" dirty="0" smtClean="0">
                <a:solidFill>
                  <a:srgbClr val="324863"/>
                </a:solidFill>
              </a:rPr>
              <a:t>. Esta comunicación se genera en la experiencia de los públicos con la organización (con sus productos, sus servicios)</a:t>
            </a:r>
          </a:p>
        </p:txBody>
      </p:sp>
      <p:sp>
        <p:nvSpPr>
          <p:cNvPr id="19460" name="Text Box 4"/>
          <p:cNvSpPr txBox="1">
            <a:spLocks noChangeArrowheads="1"/>
          </p:cNvSpPr>
          <p:nvPr/>
        </p:nvSpPr>
        <p:spPr bwMode="auto">
          <a:xfrm>
            <a:off x="9022680" y="9363005"/>
            <a:ext cx="3224107" cy="390595"/>
          </a:xfrm>
          <a:prstGeom prst="rect">
            <a:avLst/>
          </a:prstGeom>
          <a:noFill/>
          <a:ln w="9525">
            <a:noFill/>
            <a:miter lim="800000"/>
            <a:headEnd/>
            <a:tailEnd/>
          </a:ln>
        </p:spPr>
        <p:txBody>
          <a:bodyPr lIns="130046" tIns="65023" rIns="130046" bIns="65023">
            <a:spAutoFit/>
          </a:bodyPr>
          <a:lstStyle/>
          <a:p>
            <a:pPr algn="r" eaLnBrk="1" hangingPunct="1">
              <a:spcBef>
                <a:spcPct val="50000"/>
              </a:spcBef>
            </a:pPr>
            <a:r>
              <a:rPr lang="es-ES" sz="1700">
                <a:solidFill>
                  <a:srgbClr val="000000"/>
                </a:solidFill>
              </a:rPr>
              <a:t>(Capriotti 2004)</a:t>
            </a:r>
          </a:p>
        </p:txBody>
      </p:sp>
      <p:sp>
        <p:nvSpPr>
          <p:cNvPr id="2" name="Título 1"/>
          <p:cNvSpPr>
            <a:spLocks noGrp="1"/>
          </p:cNvSpPr>
          <p:nvPr>
            <p:ph type="title"/>
          </p:nvPr>
        </p:nvSpPr>
        <p:spPr/>
        <p:txBody>
          <a:bodyPr/>
          <a:lstStyle/>
          <a:p>
            <a:r>
              <a:rPr lang="es-ES_tradnl" dirty="0"/>
              <a:t>Construcción de la </a:t>
            </a:r>
            <a:r>
              <a:rPr lang="es-ES_tradnl" dirty="0" smtClean="0"/>
              <a:t>imagen</a:t>
            </a:r>
            <a:endParaRPr lang="es-ES" dirty="0"/>
          </a:p>
        </p:txBody>
      </p:sp>
    </p:spTree>
    <p:extLst>
      <p:ext uri="{BB962C8B-B14F-4D97-AF65-F5344CB8AC3E}">
        <p14:creationId xmlns:p14="http://schemas.microsoft.com/office/powerpoint/2010/main" val="371903875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650240" y="1828801"/>
            <a:ext cx="11704320" cy="6118578"/>
          </a:xfrm>
          <a:prstGeom prst="rect">
            <a:avLst/>
          </a:prstGeom>
          <a:noFill/>
          <a:ln w="9525">
            <a:noFill/>
            <a:miter lim="800000"/>
            <a:headEnd/>
            <a:tailEnd/>
          </a:ln>
          <a:effectLst/>
        </p:spPr>
        <p:txBody>
          <a:bodyPr lIns="130046" tIns="65023" rIns="130046" bIns="65023" anchor="ctr"/>
          <a:lstStyle/>
          <a:p>
            <a:pPr marL="487672" indent="-487672" algn="just">
              <a:spcBef>
                <a:spcPct val="20000"/>
              </a:spcBef>
              <a:defRPr/>
            </a:pPr>
            <a:r>
              <a:rPr lang="es-ES" sz="3400" dirty="0">
                <a:solidFill>
                  <a:schemeClr val="tx1"/>
                </a:solidFill>
                <a:latin typeface="+mn-lt"/>
              </a:rPr>
              <a:t>	La identidad corporativa es un "sistema" de comunicación que se incorpora a la estrategia global de la empresa, y se extiende y está presente en todas sus manifestaciones, producciones, propiedades y actuaciones.</a:t>
            </a:r>
            <a:endParaRPr lang="es-CL" sz="3400" dirty="0">
              <a:solidFill>
                <a:schemeClr val="tx1"/>
              </a:solidFill>
              <a:latin typeface="+mn-lt"/>
              <a:cs typeface="+mn-cs"/>
            </a:endParaRPr>
          </a:p>
        </p:txBody>
      </p:sp>
      <p:sp>
        <p:nvSpPr>
          <p:cNvPr id="5" name="Text Box 4"/>
          <p:cNvSpPr txBox="1">
            <a:spLocks noChangeArrowheads="1"/>
          </p:cNvSpPr>
          <p:nvPr/>
        </p:nvSpPr>
        <p:spPr bwMode="auto">
          <a:xfrm>
            <a:off x="9166696" y="9382749"/>
            <a:ext cx="3224107" cy="390595"/>
          </a:xfrm>
          <a:prstGeom prst="rect">
            <a:avLst/>
          </a:prstGeom>
          <a:noFill/>
          <a:ln w="9525">
            <a:noFill/>
            <a:miter lim="800000"/>
            <a:headEnd/>
            <a:tailEnd/>
          </a:ln>
        </p:spPr>
        <p:txBody>
          <a:bodyPr lIns="130046" tIns="65023" rIns="130046" bIns="65023">
            <a:spAutoFit/>
          </a:bodyPr>
          <a:lstStyle/>
          <a:p>
            <a:pPr algn="r" eaLnBrk="1" hangingPunct="1">
              <a:spcBef>
                <a:spcPct val="50000"/>
              </a:spcBef>
            </a:pPr>
            <a:r>
              <a:rPr lang="es-ES" sz="1700" dirty="0">
                <a:solidFill>
                  <a:srgbClr val="000000"/>
                </a:solidFill>
              </a:rPr>
              <a:t>(Costa 2003)</a:t>
            </a:r>
          </a:p>
        </p:txBody>
      </p:sp>
      <p:sp>
        <p:nvSpPr>
          <p:cNvPr id="2" name="Título 1"/>
          <p:cNvSpPr>
            <a:spLocks noGrp="1"/>
          </p:cNvSpPr>
          <p:nvPr>
            <p:ph type="title"/>
          </p:nvPr>
        </p:nvSpPr>
        <p:spPr/>
        <p:txBody>
          <a:bodyPr/>
          <a:lstStyle/>
          <a:p>
            <a:r>
              <a:rPr lang="es-ES_tradnl" dirty="0"/>
              <a:t>Identidad corporativa</a:t>
            </a:r>
            <a:endParaRPr lang="es-ES" dirty="0"/>
          </a:p>
        </p:txBody>
      </p:sp>
    </p:spTree>
    <p:extLst>
      <p:ext uri="{BB962C8B-B14F-4D97-AF65-F5344CB8AC3E}">
        <p14:creationId xmlns:p14="http://schemas.microsoft.com/office/powerpoint/2010/main" val="321329909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650240" y="1828801"/>
            <a:ext cx="11996843" cy="6118578"/>
          </a:xfrm>
          <a:prstGeom prst="rect">
            <a:avLst/>
          </a:prstGeom>
          <a:noFill/>
          <a:ln w="9525">
            <a:noFill/>
            <a:miter lim="800000"/>
            <a:headEnd/>
            <a:tailEnd/>
          </a:ln>
          <a:effectLst/>
        </p:spPr>
        <p:txBody>
          <a:bodyPr lIns="130046" tIns="65023" rIns="130046" bIns="65023" anchor="ctr"/>
          <a:lstStyle/>
          <a:p>
            <a:pPr marL="2258" indent="-2258" algn="l">
              <a:spcBef>
                <a:spcPct val="20000"/>
              </a:spcBef>
              <a:defRPr/>
            </a:pPr>
            <a:r>
              <a:rPr lang="es-ES" sz="3400" dirty="0">
                <a:latin typeface="+mn-lt"/>
              </a:rPr>
              <a:t>La identidad corporativa se define por dos parámetros objetivos:</a:t>
            </a:r>
          </a:p>
          <a:p>
            <a:pPr marL="381000" indent="-381000" algn="l">
              <a:spcBef>
                <a:spcPts val="3800"/>
              </a:spcBef>
              <a:buClr>
                <a:srgbClr val="5C86B9"/>
              </a:buClr>
              <a:buSzPct val="70000"/>
              <a:buFont typeface="Zapf Dingbats"/>
              <a:buChar char="✤"/>
            </a:pPr>
            <a:r>
              <a:rPr lang="es-ES" sz="3200" dirty="0"/>
              <a:t>lo que la empresa </a:t>
            </a:r>
            <a:r>
              <a:rPr lang="es-ES" sz="3200" b="1" dirty="0" smtClean="0">
                <a:solidFill>
                  <a:schemeClr val="accent1"/>
                </a:solidFill>
              </a:rPr>
              <a:t>es</a:t>
            </a:r>
          </a:p>
          <a:p>
            <a:pPr marL="381000" indent="-381000" algn="l">
              <a:spcBef>
                <a:spcPts val="3800"/>
              </a:spcBef>
              <a:buClr>
                <a:srgbClr val="5C86B9"/>
              </a:buClr>
              <a:buSzPct val="70000"/>
              <a:buFont typeface="Zapf Dingbats"/>
              <a:buChar char="✤"/>
            </a:pPr>
            <a:r>
              <a:rPr lang="es-ES" sz="3400" dirty="0" smtClean="0">
                <a:latin typeface="+mn-lt"/>
              </a:rPr>
              <a:t>lo </a:t>
            </a:r>
            <a:r>
              <a:rPr lang="es-ES" sz="3400" dirty="0">
                <a:latin typeface="+mn-lt"/>
              </a:rPr>
              <a:t>que </a:t>
            </a:r>
            <a:r>
              <a:rPr lang="es-ES" sz="3400" b="1" dirty="0" smtClean="0">
                <a:solidFill>
                  <a:srgbClr val="4D76A4"/>
                </a:solidFill>
                <a:latin typeface="+mn-lt"/>
              </a:rPr>
              <a:t>hace</a:t>
            </a:r>
          </a:p>
          <a:p>
            <a:pPr algn="l">
              <a:spcBef>
                <a:spcPts val="3800"/>
              </a:spcBef>
              <a:buClr>
                <a:srgbClr val="5C86B9"/>
              </a:buClr>
              <a:buSzPct val="70000"/>
            </a:pPr>
            <a:r>
              <a:rPr lang="es-ES" sz="3400" dirty="0" smtClean="0">
                <a:latin typeface="+mn-lt"/>
                <a:cs typeface="+mn-cs"/>
              </a:rPr>
              <a:t>Y </a:t>
            </a:r>
            <a:r>
              <a:rPr lang="es-ES" sz="3400" dirty="0">
                <a:latin typeface="+mn-lt"/>
                <a:cs typeface="+mn-cs"/>
              </a:rPr>
              <a:t>otro </a:t>
            </a:r>
            <a:r>
              <a:rPr lang="es-ES" sz="3400" dirty="0" smtClean="0">
                <a:latin typeface="+mn-lt"/>
                <a:cs typeface="+mn-cs"/>
              </a:rPr>
              <a:t>subjetivo:</a:t>
            </a:r>
          </a:p>
          <a:p>
            <a:pPr marL="381000" indent="-381000" algn="l">
              <a:spcBef>
                <a:spcPts val="3800"/>
              </a:spcBef>
              <a:buClr>
                <a:srgbClr val="5C86B9"/>
              </a:buClr>
              <a:buSzPct val="70000"/>
              <a:buFont typeface="Zapf Dingbats"/>
              <a:buChar char="✤"/>
            </a:pPr>
            <a:r>
              <a:rPr lang="es-ES" sz="3400" dirty="0" smtClean="0">
                <a:latin typeface="+mn-lt"/>
              </a:rPr>
              <a:t>lo </a:t>
            </a:r>
            <a:r>
              <a:rPr lang="es-ES" sz="3400" dirty="0">
                <a:latin typeface="+mn-lt"/>
              </a:rPr>
              <a:t>que dice (</a:t>
            </a:r>
            <a:r>
              <a:rPr lang="es-ES" sz="3400" b="1" dirty="0">
                <a:solidFill>
                  <a:srgbClr val="4D76A4"/>
                </a:solidFill>
                <a:latin typeface="+mn-lt"/>
              </a:rPr>
              <a:t>qué es </a:t>
            </a:r>
            <a:r>
              <a:rPr lang="es-ES" sz="3400" dirty="0">
                <a:latin typeface="+mn-lt"/>
              </a:rPr>
              <a:t>y </a:t>
            </a:r>
            <a:r>
              <a:rPr lang="es-ES" sz="3400" b="1" dirty="0">
                <a:solidFill>
                  <a:srgbClr val="4D76A4"/>
                </a:solidFill>
                <a:latin typeface="+mn-lt"/>
              </a:rPr>
              <a:t>hace</a:t>
            </a:r>
            <a:r>
              <a:rPr lang="es-ES" sz="3400" dirty="0">
                <a:latin typeface="+mn-lt"/>
              </a:rPr>
              <a:t>)</a:t>
            </a:r>
            <a:endParaRPr lang="es-CL" sz="3400" dirty="0">
              <a:latin typeface="+mn-lt"/>
              <a:cs typeface="+mn-cs"/>
            </a:endParaRPr>
          </a:p>
        </p:txBody>
      </p:sp>
      <p:sp>
        <p:nvSpPr>
          <p:cNvPr id="2" name="Título 1"/>
          <p:cNvSpPr>
            <a:spLocks noGrp="1"/>
          </p:cNvSpPr>
          <p:nvPr>
            <p:ph type="title"/>
          </p:nvPr>
        </p:nvSpPr>
        <p:spPr/>
        <p:txBody>
          <a:bodyPr/>
          <a:lstStyle/>
          <a:p>
            <a:r>
              <a:rPr lang="es-ES_tradnl" dirty="0">
                <a:solidFill>
                  <a:srgbClr val="324863"/>
                </a:solidFill>
              </a:rPr>
              <a:t>Identidad corporativa</a:t>
            </a:r>
            <a:endParaRPr lang="es-ES" dirty="0">
              <a:solidFill>
                <a:srgbClr val="324863"/>
              </a:solidFill>
            </a:endParaRPr>
          </a:p>
        </p:txBody>
      </p:sp>
      <p:sp>
        <p:nvSpPr>
          <p:cNvPr id="7" name="Text Box 4"/>
          <p:cNvSpPr txBox="1">
            <a:spLocks noChangeArrowheads="1"/>
          </p:cNvSpPr>
          <p:nvPr/>
        </p:nvSpPr>
        <p:spPr bwMode="auto">
          <a:xfrm>
            <a:off x="9166696" y="9382749"/>
            <a:ext cx="3224107" cy="390595"/>
          </a:xfrm>
          <a:prstGeom prst="rect">
            <a:avLst/>
          </a:prstGeom>
          <a:noFill/>
          <a:ln w="9525">
            <a:noFill/>
            <a:miter lim="800000"/>
            <a:headEnd/>
            <a:tailEnd/>
          </a:ln>
        </p:spPr>
        <p:txBody>
          <a:bodyPr lIns="130046" tIns="65023" rIns="130046" bIns="65023">
            <a:spAutoFit/>
          </a:bodyPr>
          <a:lstStyle/>
          <a:p>
            <a:pPr algn="r" eaLnBrk="1" hangingPunct="1">
              <a:spcBef>
                <a:spcPct val="50000"/>
              </a:spcBef>
            </a:pPr>
            <a:r>
              <a:rPr lang="es-ES" sz="1700" dirty="0">
                <a:solidFill>
                  <a:srgbClr val="000000"/>
                </a:solidFill>
              </a:rPr>
              <a:t>(Costa 2003)</a:t>
            </a:r>
          </a:p>
        </p:txBody>
      </p:sp>
    </p:spTree>
    <p:extLst>
      <p:ext uri="{BB962C8B-B14F-4D97-AF65-F5344CB8AC3E}">
        <p14:creationId xmlns:p14="http://schemas.microsoft.com/office/powerpoint/2010/main" val="279502400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title"/>
          </p:nvPr>
        </p:nvSpPr>
        <p:spPr>
          <a:prstGeom prst="rect">
            <a:avLst/>
          </a:prstGeom>
        </p:spPr>
        <p:txBody>
          <a:bodyPr>
            <a:normAutofit fontScale="90000"/>
          </a:bodyPr>
          <a:lstStyle>
            <a:lvl1pPr defTabSz="560831">
              <a:defRPr sz="6144" spc="-122"/>
            </a:lvl1pPr>
          </a:lstStyle>
          <a:p>
            <a:pPr lvl="0">
              <a:defRPr sz="1800" spc="0">
                <a:solidFill>
                  <a:srgbClr val="000000"/>
                </a:solidFill>
              </a:defRPr>
            </a:pPr>
            <a:r>
              <a:rPr sz="6144" spc="-122">
                <a:solidFill>
                  <a:srgbClr val="314864"/>
                </a:solidFill>
              </a:rPr>
              <a:t>El Círculo Dorado</a:t>
            </a:r>
          </a:p>
        </p:txBody>
      </p:sp>
      <p:sp>
        <p:nvSpPr>
          <p:cNvPr id="52" name="Shape 52"/>
          <p:cNvSpPr>
            <a:spLocks noGrp="1"/>
          </p:cNvSpPr>
          <p:nvPr>
            <p:ph type="body" idx="1"/>
          </p:nvPr>
        </p:nvSpPr>
        <p:spPr>
          <a:prstGeom prst="rect">
            <a:avLst/>
          </a:prstGeom>
        </p:spPr>
        <p:txBody>
          <a:bodyPr>
            <a:normAutofit lnSpcReduction="10000"/>
          </a:bodyPr>
          <a:lstStyle/>
          <a:p>
            <a:pPr lvl="0"/>
            <a:r>
              <a:rPr lang="es-ES_tradnl" b="1" dirty="0" smtClean="0">
                <a:solidFill>
                  <a:schemeClr val="accent1"/>
                </a:solidFill>
              </a:rPr>
              <a:t>Qué</a:t>
            </a:r>
            <a:r>
              <a:rPr lang="es-ES_tradnl" dirty="0" smtClean="0"/>
              <a:t/>
            </a:r>
            <a:br>
              <a:rPr lang="es-ES_tradnl" dirty="0" smtClean="0"/>
            </a:br>
            <a:r>
              <a:rPr lang="es-ES_tradnl" dirty="0" smtClean="0"/>
              <a:t>Las organizaciones saben qué es lo que hacen. Venden productos, entregan servicios.</a:t>
            </a:r>
          </a:p>
          <a:p>
            <a:pPr lvl="0"/>
            <a:r>
              <a:rPr lang="es-ES_tradnl" b="1" dirty="0" smtClean="0">
                <a:solidFill>
                  <a:srgbClr val="4D76A4"/>
                </a:solidFill>
              </a:rPr>
              <a:t>Cómo</a:t>
            </a:r>
            <a:r>
              <a:rPr lang="es-ES_tradnl" dirty="0" smtClean="0"/>
              <a:t/>
            </a:r>
            <a:br>
              <a:rPr lang="es-ES_tradnl" dirty="0" smtClean="0"/>
            </a:br>
            <a:r>
              <a:rPr lang="es-ES_tradnl" dirty="0" smtClean="0"/>
              <a:t>Algunas organizaciones saben cómo hacen lo que hacen. Es el valor que las diferencia.</a:t>
            </a:r>
          </a:p>
          <a:p>
            <a:pPr lvl="0"/>
            <a:r>
              <a:rPr lang="es-ES_tradnl" b="1" dirty="0" smtClean="0">
                <a:solidFill>
                  <a:srgbClr val="4D76A4"/>
                </a:solidFill>
              </a:rPr>
              <a:t>Por qué</a:t>
            </a:r>
            <a:br>
              <a:rPr lang="es-ES_tradnl" b="1" dirty="0" smtClean="0">
                <a:solidFill>
                  <a:srgbClr val="4D76A4"/>
                </a:solidFill>
              </a:rPr>
            </a:br>
            <a:r>
              <a:rPr lang="es-ES_tradnl" dirty="0" smtClean="0"/>
              <a:t>Muy pocas organizaciones saben por qué hacen lo que hacen. Su propósito, su causa.</a:t>
            </a:r>
          </a:p>
        </p:txBody>
      </p:sp>
      <p:pic>
        <p:nvPicPr>
          <p:cNvPr id="53" name="Imagen 52"/>
          <p:cNvPicPr/>
          <p:nvPr/>
        </p:nvPicPr>
        <p:blipFill>
          <a:blip r:embed="rId2">
            <a:extLst/>
          </a:blip>
          <a:stretch>
            <a:fillRect/>
          </a:stretch>
        </p:blipFill>
        <p:spPr>
          <a:xfrm>
            <a:off x="6528056" y="2745326"/>
            <a:ext cx="5702300" cy="5706220"/>
          </a:xfrm>
          <a:prstGeom prst="rect">
            <a:avLst/>
          </a:prstGeom>
          <a:noFill/>
          <a:ln>
            <a:noFill/>
          </a:ln>
        </p:spPr>
      </p:pic>
      <p:pic>
        <p:nvPicPr>
          <p:cNvPr id="55" name="Imagen 54"/>
          <p:cNvPicPr/>
          <p:nvPr/>
        </p:nvPicPr>
        <p:blipFill>
          <a:blip r:embed="rId3">
            <a:extLst/>
          </a:blip>
          <a:stretch>
            <a:fillRect/>
          </a:stretch>
        </p:blipFill>
        <p:spPr>
          <a:xfrm>
            <a:off x="7609490" y="3829663"/>
            <a:ext cx="3539432" cy="3537546"/>
          </a:xfrm>
          <a:prstGeom prst="rect">
            <a:avLst/>
          </a:prstGeom>
          <a:noFill/>
          <a:ln>
            <a:noFill/>
          </a:ln>
        </p:spPr>
      </p:pic>
      <p:pic>
        <p:nvPicPr>
          <p:cNvPr id="57" name="Imagen 56"/>
          <p:cNvPicPr/>
          <p:nvPr/>
        </p:nvPicPr>
        <p:blipFill>
          <a:blip r:embed="rId4">
            <a:extLst/>
          </a:blip>
          <a:stretch>
            <a:fillRect/>
          </a:stretch>
        </p:blipFill>
        <p:spPr>
          <a:xfrm>
            <a:off x="8454127" y="4668904"/>
            <a:ext cx="1855094" cy="1859063"/>
          </a:xfrm>
          <a:prstGeom prst="rect">
            <a:avLst/>
          </a:prstGeom>
          <a:noFill/>
          <a:ln>
            <a:noFill/>
          </a:ln>
        </p:spPr>
      </p:pic>
      <p:sp>
        <p:nvSpPr>
          <p:cNvPr id="59" name="Shape 59"/>
          <p:cNvSpPr/>
          <p:nvPr/>
        </p:nvSpPr>
        <p:spPr>
          <a:xfrm>
            <a:off x="8968549" y="7583977"/>
            <a:ext cx="821314" cy="5642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3000" dirty="0">
                <a:solidFill>
                  <a:srgbClr val="4D76A4"/>
                </a:solidFill>
              </a:rPr>
              <a:t>Qué</a:t>
            </a:r>
          </a:p>
        </p:txBody>
      </p:sp>
      <p:sp>
        <p:nvSpPr>
          <p:cNvPr id="60" name="Shape 60"/>
          <p:cNvSpPr/>
          <p:nvPr/>
        </p:nvSpPr>
        <p:spPr>
          <a:xfrm>
            <a:off x="8811693" y="6618777"/>
            <a:ext cx="1135026" cy="5642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3000" dirty="0">
                <a:solidFill>
                  <a:srgbClr val="4D76A4"/>
                </a:solidFill>
              </a:rPr>
              <a:t>Cómo</a:t>
            </a:r>
          </a:p>
        </p:txBody>
      </p:sp>
      <p:sp>
        <p:nvSpPr>
          <p:cNvPr id="61" name="Shape 61"/>
          <p:cNvSpPr/>
          <p:nvPr/>
        </p:nvSpPr>
        <p:spPr>
          <a:xfrm>
            <a:off x="8664214" y="5313546"/>
            <a:ext cx="1424882" cy="5642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3000" dirty="0">
                <a:solidFill>
                  <a:srgbClr val="4D76A4"/>
                </a:solidFill>
              </a:rPr>
              <a:t>Por qué</a:t>
            </a:r>
          </a:p>
        </p:txBody>
      </p:sp>
      <p:sp>
        <p:nvSpPr>
          <p:cNvPr id="3" name="CuadroTexto 2"/>
          <p:cNvSpPr txBox="1"/>
          <p:nvPr/>
        </p:nvSpPr>
        <p:spPr>
          <a:xfrm>
            <a:off x="7257087" y="9348120"/>
            <a:ext cx="4932234" cy="34881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584200" rtl="0" fontAlgn="auto" latinLnBrk="1" hangingPunct="0">
              <a:lnSpc>
                <a:spcPct val="100000"/>
              </a:lnSpc>
              <a:spcBef>
                <a:spcPts val="0"/>
              </a:spcBef>
              <a:spcAft>
                <a:spcPts val="0"/>
              </a:spcAft>
              <a:buClrTx/>
              <a:buSzTx/>
              <a:buFontTx/>
              <a:buNone/>
              <a:tabLst/>
            </a:pPr>
            <a:r>
              <a:rPr kumimoji="0" lang="es-ES" sz="1600" b="0" i="0" u="none" strike="noStrike" cap="none" spc="0" normalizeH="0" baseline="0" dirty="0" err="1" smtClean="0">
                <a:ln>
                  <a:noFill/>
                </a:ln>
                <a:solidFill>
                  <a:srgbClr val="324863"/>
                </a:solidFill>
                <a:effectLst/>
                <a:uFillTx/>
                <a:latin typeface="Palatino"/>
                <a:ea typeface="Palatino"/>
                <a:cs typeface="Palatino"/>
                <a:sym typeface="Palatino"/>
              </a:rPr>
              <a:t>Simon</a:t>
            </a:r>
            <a:r>
              <a:rPr kumimoji="0" lang="es-ES" sz="1600" b="0" i="0" u="none" strike="noStrike" cap="none" spc="0" normalizeH="0" baseline="0" dirty="0" smtClean="0">
                <a:ln>
                  <a:noFill/>
                </a:ln>
                <a:solidFill>
                  <a:srgbClr val="324863"/>
                </a:solidFill>
                <a:effectLst/>
                <a:uFillTx/>
                <a:latin typeface="Palatino"/>
                <a:ea typeface="Palatino"/>
                <a:cs typeface="Palatino"/>
                <a:sym typeface="Palatino"/>
              </a:rPr>
              <a:t> </a:t>
            </a:r>
            <a:r>
              <a:rPr kumimoji="0" lang="es-ES" sz="1600" b="0" i="0" u="none" strike="noStrike" cap="none" spc="0" normalizeH="0" baseline="0" dirty="0" err="1" smtClean="0">
                <a:ln>
                  <a:noFill/>
                </a:ln>
                <a:solidFill>
                  <a:srgbClr val="324863"/>
                </a:solidFill>
                <a:effectLst/>
                <a:uFillTx/>
                <a:latin typeface="Palatino"/>
                <a:ea typeface="Palatino"/>
                <a:cs typeface="Palatino"/>
                <a:sym typeface="Palatino"/>
              </a:rPr>
              <a:t>Sinek</a:t>
            </a:r>
            <a:r>
              <a:rPr kumimoji="0" lang="es-ES" sz="1600" b="0" i="0" u="none" strike="noStrike" cap="none" spc="0" normalizeH="0" baseline="0" dirty="0" smtClean="0">
                <a:ln>
                  <a:noFill/>
                </a:ln>
                <a:solidFill>
                  <a:srgbClr val="324863"/>
                </a:solidFill>
                <a:effectLst/>
                <a:uFillTx/>
                <a:latin typeface="Palatino"/>
                <a:ea typeface="Palatino"/>
                <a:cs typeface="Palatino"/>
                <a:sym typeface="Palatino"/>
              </a:rPr>
              <a:t>, </a:t>
            </a:r>
            <a:r>
              <a:rPr kumimoji="0" lang="es-ES" sz="1600" b="0" i="0" u="none" strike="noStrike" cap="none" spc="0" normalizeH="0" baseline="0" dirty="0" err="1" smtClean="0">
                <a:ln>
                  <a:noFill/>
                </a:ln>
                <a:solidFill>
                  <a:srgbClr val="324863"/>
                </a:solidFill>
                <a:effectLst/>
                <a:uFillTx/>
                <a:latin typeface="Palatino"/>
                <a:ea typeface="Palatino"/>
                <a:cs typeface="Palatino"/>
                <a:sym typeface="Palatino"/>
              </a:rPr>
              <a:t>Start</a:t>
            </a:r>
            <a:r>
              <a:rPr kumimoji="0" lang="es-ES" sz="1600" b="0" i="0" u="none" strike="noStrike" cap="none" spc="0" normalizeH="0" baseline="0" dirty="0" smtClean="0">
                <a:ln>
                  <a:noFill/>
                </a:ln>
                <a:solidFill>
                  <a:srgbClr val="324863"/>
                </a:solidFill>
                <a:effectLst/>
                <a:uFillTx/>
                <a:latin typeface="Palatino"/>
                <a:ea typeface="Palatino"/>
                <a:cs typeface="Palatino"/>
                <a:sym typeface="Palatino"/>
              </a:rPr>
              <a:t> </a:t>
            </a:r>
            <a:r>
              <a:rPr kumimoji="0" lang="es-ES" sz="1600" b="0" i="0" u="none" strike="noStrike" cap="none" spc="0" normalizeH="0" baseline="0" dirty="0" err="1" smtClean="0">
                <a:ln>
                  <a:noFill/>
                </a:ln>
                <a:solidFill>
                  <a:srgbClr val="324863"/>
                </a:solidFill>
                <a:effectLst/>
                <a:uFillTx/>
                <a:latin typeface="Palatino"/>
                <a:ea typeface="Palatino"/>
                <a:cs typeface="Palatino"/>
                <a:sym typeface="Palatino"/>
              </a:rPr>
              <a:t>with</a:t>
            </a:r>
            <a:r>
              <a:rPr kumimoji="0" lang="es-ES" sz="1600" b="0" i="0" u="none" strike="noStrike" cap="none" spc="0" normalizeH="0" baseline="0" dirty="0" smtClean="0">
                <a:ln>
                  <a:noFill/>
                </a:ln>
                <a:solidFill>
                  <a:srgbClr val="324863"/>
                </a:solidFill>
                <a:effectLst/>
                <a:uFillTx/>
                <a:latin typeface="Palatino"/>
                <a:ea typeface="Palatino"/>
                <a:cs typeface="Palatino"/>
                <a:sym typeface="Palatino"/>
              </a:rPr>
              <a:t> </a:t>
            </a:r>
            <a:r>
              <a:rPr kumimoji="0" lang="es-ES" sz="1600" b="0" i="0" u="none" strike="noStrike" cap="none" spc="0" normalizeH="0" baseline="0" dirty="0" err="1" smtClean="0">
                <a:ln>
                  <a:noFill/>
                </a:ln>
                <a:solidFill>
                  <a:srgbClr val="324863"/>
                </a:solidFill>
                <a:effectLst/>
                <a:uFillTx/>
                <a:latin typeface="Palatino"/>
                <a:ea typeface="Palatino"/>
                <a:cs typeface="Palatino"/>
                <a:sym typeface="Palatino"/>
              </a:rPr>
              <a:t>why</a:t>
            </a:r>
            <a:r>
              <a:rPr kumimoji="0" lang="es-ES" sz="1600" b="0" i="0" u="none" strike="noStrike" cap="none" spc="0" normalizeH="0" baseline="0" dirty="0" smtClean="0">
                <a:ln>
                  <a:noFill/>
                </a:ln>
                <a:solidFill>
                  <a:srgbClr val="324863"/>
                </a:solidFill>
                <a:effectLst/>
                <a:uFillTx/>
                <a:latin typeface="Palatino"/>
                <a:ea typeface="Palatino"/>
                <a:cs typeface="Palatino"/>
                <a:sym typeface="Palatino"/>
              </a:rPr>
              <a:t> (2009)</a:t>
            </a:r>
            <a:endParaRPr kumimoji="0" lang="es-ES" sz="1600" b="0" i="0" u="none" strike="noStrike" cap="none" spc="0" normalizeH="0" baseline="0" dirty="0">
              <a:ln>
                <a:noFill/>
              </a:ln>
              <a:solidFill>
                <a:srgbClr val="324863"/>
              </a:solidFill>
              <a:effectLst/>
              <a:uFillTx/>
              <a:latin typeface="Palatino"/>
              <a:ea typeface="Palatino"/>
              <a:cs typeface="Palatino"/>
              <a:sym typeface="Palatino"/>
            </a:endParaRPr>
          </a:p>
        </p:txBody>
      </p:sp>
    </p:spTree>
    <p:extLst>
      <p:ext uri="{BB962C8B-B14F-4D97-AF65-F5344CB8AC3E}">
        <p14:creationId xmlns:p14="http://schemas.microsoft.com/office/powerpoint/2010/main" val="299335579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9"/>
                                          </p:stCondLst>
                                        </p:cTn>
                                        <p:tgtEl>
                                          <p:spTgt spid="5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bldP spid="59" grpId="0" animBg="1"/>
      <p:bldP spid="60" grpId="0" animBg="1"/>
      <p:bldP spid="6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title"/>
          </p:nvPr>
        </p:nvSpPr>
        <p:spPr>
          <a:prstGeom prst="rect">
            <a:avLst/>
          </a:prstGeom>
        </p:spPr>
        <p:txBody>
          <a:bodyPr>
            <a:normAutofit fontScale="90000"/>
          </a:bodyPr>
          <a:lstStyle>
            <a:lvl1pPr defTabSz="560831">
              <a:defRPr sz="6144" spc="-122"/>
            </a:lvl1pPr>
          </a:lstStyle>
          <a:p>
            <a:pPr lvl="0">
              <a:defRPr sz="1800" spc="0">
                <a:solidFill>
                  <a:srgbClr val="000000"/>
                </a:solidFill>
              </a:defRPr>
            </a:pPr>
            <a:r>
              <a:rPr sz="6144" spc="-122">
                <a:solidFill>
                  <a:srgbClr val="314864"/>
                </a:solidFill>
              </a:rPr>
              <a:t>El Círculo Dorado</a:t>
            </a:r>
          </a:p>
        </p:txBody>
      </p:sp>
      <p:sp>
        <p:nvSpPr>
          <p:cNvPr id="52" name="Shape 52"/>
          <p:cNvSpPr>
            <a:spLocks noGrp="1"/>
          </p:cNvSpPr>
          <p:nvPr>
            <p:ph type="body" idx="1"/>
          </p:nvPr>
        </p:nvSpPr>
        <p:spPr>
          <a:prstGeom prst="rect">
            <a:avLst/>
          </a:prstGeom>
        </p:spPr>
        <p:txBody>
          <a:bodyPr>
            <a:normAutofit lnSpcReduction="10000"/>
          </a:bodyPr>
          <a:lstStyle/>
          <a:p>
            <a:r>
              <a:rPr lang="es-ES_tradnl" b="1" dirty="0">
                <a:solidFill>
                  <a:srgbClr val="4D76A4"/>
                </a:solidFill>
              </a:rPr>
              <a:t>Por qué</a:t>
            </a:r>
            <a:br>
              <a:rPr lang="es-ES_tradnl" b="1" dirty="0">
                <a:solidFill>
                  <a:srgbClr val="4D76A4"/>
                </a:solidFill>
              </a:rPr>
            </a:br>
            <a:r>
              <a:rPr lang="es-ES_tradnl" dirty="0" smtClean="0"/>
              <a:t>Es la misión, la visión y los valores de la organización. Los define el líder y su alto mando.</a:t>
            </a:r>
            <a:endParaRPr lang="es-ES_tradnl" dirty="0"/>
          </a:p>
          <a:p>
            <a:r>
              <a:rPr lang="es-ES_tradnl" b="1" dirty="0">
                <a:solidFill>
                  <a:srgbClr val="4D76A4"/>
                </a:solidFill>
              </a:rPr>
              <a:t>Cómo</a:t>
            </a:r>
            <a:r>
              <a:rPr lang="es-ES_tradnl" b="1" dirty="0"/>
              <a:t/>
            </a:r>
            <a:br>
              <a:rPr lang="es-ES_tradnl" b="1" dirty="0"/>
            </a:br>
            <a:r>
              <a:rPr lang="es-ES_tradnl" dirty="0" smtClean="0"/>
              <a:t>Es la organización de la producción. Es responsabilidad de los mandos medios.</a:t>
            </a:r>
            <a:endParaRPr lang="es-ES_tradnl" dirty="0"/>
          </a:p>
          <a:p>
            <a:pPr lvl="0"/>
            <a:r>
              <a:rPr lang="es-ES_tradnl" b="1" dirty="0" smtClean="0">
                <a:solidFill>
                  <a:schemeClr val="accent1"/>
                </a:solidFill>
              </a:rPr>
              <a:t>Qué</a:t>
            </a:r>
            <a:r>
              <a:rPr lang="es-ES_tradnl" b="1" dirty="0" smtClean="0"/>
              <a:t/>
            </a:r>
            <a:br>
              <a:rPr lang="es-ES_tradnl" b="1" dirty="0" smtClean="0"/>
            </a:br>
            <a:r>
              <a:rPr lang="es-ES_tradnl" dirty="0" smtClean="0"/>
              <a:t>Es la producción del bien o servicio. Lo ejecutan los funcionarios u operarios. </a:t>
            </a:r>
          </a:p>
        </p:txBody>
      </p:sp>
      <p:sp>
        <p:nvSpPr>
          <p:cNvPr id="3" name="CuadroTexto 2"/>
          <p:cNvSpPr txBox="1"/>
          <p:nvPr/>
        </p:nvSpPr>
        <p:spPr>
          <a:xfrm>
            <a:off x="7257087" y="9348120"/>
            <a:ext cx="4932234" cy="34881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584200" rtl="0" fontAlgn="auto" latinLnBrk="1" hangingPunct="0">
              <a:lnSpc>
                <a:spcPct val="100000"/>
              </a:lnSpc>
              <a:spcBef>
                <a:spcPts val="0"/>
              </a:spcBef>
              <a:spcAft>
                <a:spcPts val="0"/>
              </a:spcAft>
              <a:buClrTx/>
              <a:buSzTx/>
              <a:buFontTx/>
              <a:buNone/>
              <a:tabLst/>
            </a:pPr>
            <a:r>
              <a:rPr kumimoji="0" lang="es-ES" sz="1600" b="0" i="0" u="none" strike="noStrike" cap="none" spc="0" normalizeH="0" baseline="0" dirty="0" err="1" smtClean="0">
                <a:ln>
                  <a:noFill/>
                </a:ln>
                <a:solidFill>
                  <a:srgbClr val="324863"/>
                </a:solidFill>
                <a:effectLst/>
                <a:uFillTx/>
                <a:latin typeface="Palatino"/>
                <a:ea typeface="Palatino"/>
                <a:cs typeface="Palatino"/>
                <a:sym typeface="Palatino"/>
              </a:rPr>
              <a:t>Simon</a:t>
            </a:r>
            <a:r>
              <a:rPr kumimoji="0" lang="es-ES" sz="1600" b="0" i="0" u="none" strike="noStrike" cap="none" spc="0" normalizeH="0" baseline="0" dirty="0" smtClean="0">
                <a:ln>
                  <a:noFill/>
                </a:ln>
                <a:solidFill>
                  <a:srgbClr val="324863"/>
                </a:solidFill>
                <a:effectLst/>
                <a:uFillTx/>
                <a:latin typeface="Palatino"/>
                <a:ea typeface="Palatino"/>
                <a:cs typeface="Palatino"/>
                <a:sym typeface="Palatino"/>
              </a:rPr>
              <a:t> </a:t>
            </a:r>
            <a:r>
              <a:rPr kumimoji="0" lang="es-ES" sz="1600" b="0" i="0" u="none" strike="noStrike" cap="none" spc="0" normalizeH="0" baseline="0" dirty="0" err="1" smtClean="0">
                <a:ln>
                  <a:noFill/>
                </a:ln>
                <a:solidFill>
                  <a:srgbClr val="324863"/>
                </a:solidFill>
                <a:effectLst/>
                <a:uFillTx/>
                <a:latin typeface="Palatino"/>
                <a:ea typeface="Palatino"/>
                <a:cs typeface="Palatino"/>
                <a:sym typeface="Palatino"/>
              </a:rPr>
              <a:t>Sinek</a:t>
            </a:r>
            <a:r>
              <a:rPr kumimoji="0" lang="es-ES" sz="1600" b="0" i="0" u="none" strike="noStrike" cap="none" spc="0" normalizeH="0" baseline="0" dirty="0" smtClean="0">
                <a:ln>
                  <a:noFill/>
                </a:ln>
                <a:solidFill>
                  <a:srgbClr val="324863"/>
                </a:solidFill>
                <a:effectLst/>
                <a:uFillTx/>
                <a:latin typeface="Palatino"/>
                <a:ea typeface="Palatino"/>
                <a:cs typeface="Palatino"/>
                <a:sym typeface="Palatino"/>
              </a:rPr>
              <a:t>, </a:t>
            </a:r>
            <a:r>
              <a:rPr kumimoji="0" lang="es-ES" sz="1600" b="0" i="1" u="none" strike="noStrike" cap="none" spc="0" normalizeH="0" baseline="0" dirty="0" err="1" smtClean="0">
                <a:ln>
                  <a:noFill/>
                </a:ln>
                <a:solidFill>
                  <a:srgbClr val="324863"/>
                </a:solidFill>
                <a:effectLst/>
                <a:uFillTx/>
                <a:latin typeface="Palatino"/>
                <a:ea typeface="Palatino"/>
                <a:cs typeface="Palatino"/>
                <a:sym typeface="Palatino"/>
              </a:rPr>
              <a:t>Start</a:t>
            </a:r>
            <a:r>
              <a:rPr kumimoji="0" lang="es-ES" sz="1600" b="0" i="1" u="none" strike="noStrike" cap="none" spc="0" normalizeH="0" baseline="0" dirty="0" smtClean="0">
                <a:ln>
                  <a:noFill/>
                </a:ln>
                <a:solidFill>
                  <a:srgbClr val="324863"/>
                </a:solidFill>
                <a:effectLst/>
                <a:uFillTx/>
                <a:latin typeface="Palatino"/>
                <a:ea typeface="Palatino"/>
                <a:cs typeface="Palatino"/>
                <a:sym typeface="Palatino"/>
              </a:rPr>
              <a:t> </a:t>
            </a:r>
            <a:r>
              <a:rPr kumimoji="0" lang="es-ES" sz="1600" b="0" i="1" u="none" strike="noStrike" cap="none" spc="0" normalizeH="0" baseline="0" dirty="0" err="1" smtClean="0">
                <a:ln>
                  <a:noFill/>
                </a:ln>
                <a:solidFill>
                  <a:srgbClr val="324863"/>
                </a:solidFill>
                <a:effectLst/>
                <a:uFillTx/>
                <a:latin typeface="Palatino"/>
                <a:ea typeface="Palatino"/>
                <a:cs typeface="Palatino"/>
                <a:sym typeface="Palatino"/>
              </a:rPr>
              <a:t>with</a:t>
            </a:r>
            <a:r>
              <a:rPr kumimoji="0" lang="es-ES" sz="1600" b="0" i="1" u="none" strike="noStrike" cap="none" spc="0" normalizeH="0" baseline="0" dirty="0" smtClean="0">
                <a:ln>
                  <a:noFill/>
                </a:ln>
                <a:solidFill>
                  <a:srgbClr val="324863"/>
                </a:solidFill>
                <a:effectLst/>
                <a:uFillTx/>
                <a:latin typeface="Palatino"/>
                <a:ea typeface="Palatino"/>
                <a:cs typeface="Palatino"/>
                <a:sym typeface="Palatino"/>
              </a:rPr>
              <a:t> </a:t>
            </a:r>
            <a:r>
              <a:rPr kumimoji="0" lang="es-ES" sz="1600" b="0" i="1" u="none" strike="noStrike" cap="none" spc="0" normalizeH="0" baseline="0" dirty="0" err="1" smtClean="0">
                <a:ln>
                  <a:noFill/>
                </a:ln>
                <a:solidFill>
                  <a:srgbClr val="324863"/>
                </a:solidFill>
                <a:effectLst/>
                <a:uFillTx/>
                <a:latin typeface="Palatino"/>
                <a:ea typeface="Palatino"/>
                <a:cs typeface="Palatino"/>
                <a:sym typeface="Palatino"/>
              </a:rPr>
              <a:t>why</a:t>
            </a:r>
            <a:r>
              <a:rPr kumimoji="0" lang="es-ES" sz="1600" b="0" i="0" u="none" strike="noStrike" cap="none" spc="0" normalizeH="0" baseline="0" dirty="0" smtClean="0">
                <a:ln>
                  <a:noFill/>
                </a:ln>
                <a:solidFill>
                  <a:srgbClr val="324863"/>
                </a:solidFill>
                <a:effectLst/>
                <a:uFillTx/>
                <a:latin typeface="Palatino"/>
                <a:ea typeface="Palatino"/>
                <a:cs typeface="Palatino"/>
                <a:sym typeface="Palatino"/>
              </a:rPr>
              <a:t> (2009)</a:t>
            </a:r>
            <a:endParaRPr kumimoji="0" lang="es-ES" sz="1600" b="0" i="0" u="none" strike="noStrike" cap="none" spc="0" normalizeH="0" baseline="0" dirty="0">
              <a:ln>
                <a:noFill/>
              </a:ln>
              <a:solidFill>
                <a:srgbClr val="324863"/>
              </a:solidFill>
              <a:effectLst/>
              <a:uFillTx/>
              <a:latin typeface="Palatino"/>
              <a:ea typeface="Palatino"/>
              <a:cs typeface="Palatino"/>
              <a:sym typeface="Palatino"/>
            </a:endParaRPr>
          </a:p>
        </p:txBody>
      </p:sp>
      <p:graphicFrame>
        <p:nvGraphicFramePr>
          <p:cNvPr id="2" name="Diagrama 1"/>
          <p:cNvGraphicFramePr/>
          <p:nvPr>
            <p:extLst>
              <p:ext uri="{D42A27DB-BD31-4B8C-83A1-F6EECF244321}">
                <p14:modId xmlns:p14="http://schemas.microsoft.com/office/powerpoint/2010/main" val="2629690188"/>
              </p:ext>
            </p:extLst>
          </p:nvPr>
        </p:nvGraphicFramePr>
        <p:xfrm>
          <a:off x="6358383" y="3021584"/>
          <a:ext cx="6048673" cy="5779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660422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title"/>
          </p:nvPr>
        </p:nvSpPr>
        <p:spPr>
          <a:xfrm>
            <a:off x="355599" y="444500"/>
            <a:ext cx="6901487" cy="2044700"/>
          </a:xfrm>
          <a:prstGeom prst="rect">
            <a:avLst/>
          </a:prstGeom>
        </p:spPr>
        <p:txBody>
          <a:bodyPr/>
          <a:lstStyle>
            <a:lvl1pPr defTabSz="560831">
              <a:defRPr sz="6144" spc="-122"/>
            </a:lvl1pPr>
          </a:lstStyle>
          <a:p>
            <a:pPr lvl="0">
              <a:defRPr sz="1800" spc="0">
                <a:solidFill>
                  <a:srgbClr val="000000"/>
                </a:solidFill>
              </a:defRPr>
            </a:pPr>
            <a:r>
              <a:rPr lang="es-ES_tradnl" sz="6144" spc="-122" dirty="0" smtClean="0">
                <a:solidFill>
                  <a:srgbClr val="314864"/>
                </a:solidFill>
              </a:rPr>
              <a:t>Teoría Burocrática</a:t>
            </a:r>
            <a:endParaRPr sz="6144" spc="-122" dirty="0">
              <a:solidFill>
                <a:srgbClr val="314864"/>
              </a:solidFill>
            </a:endParaRPr>
          </a:p>
        </p:txBody>
      </p:sp>
      <p:sp>
        <p:nvSpPr>
          <p:cNvPr id="52" name="Shape 52"/>
          <p:cNvSpPr>
            <a:spLocks noGrp="1"/>
          </p:cNvSpPr>
          <p:nvPr>
            <p:ph type="body" idx="1"/>
          </p:nvPr>
        </p:nvSpPr>
        <p:spPr>
          <a:xfrm>
            <a:off x="165696" y="2984499"/>
            <a:ext cx="6408712" cy="6712433"/>
          </a:xfrm>
          <a:prstGeom prst="rect">
            <a:avLst/>
          </a:prstGeom>
        </p:spPr>
        <p:txBody>
          <a:bodyPr>
            <a:normAutofit fontScale="92500" lnSpcReduction="20000"/>
          </a:bodyPr>
          <a:lstStyle/>
          <a:p>
            <a:pPr>
              <a:buFont typeface="Zapf Dingbats" charset="2"/>
              <a:buChar char="✤"/>
            </a:pPr>
            <a:r>
              <a:rPr lang="es-ES_tradnl" b="1" dirty="0" smtClean="0">
                <a:solidFill>
                  <a:srgbClr val="4D76A4"/>
                </a:solidFill>
              </a:rPr>
              <a:t>Ejecutivos</a:t>
            </a:r>
            <a:br>
              <a:rPr lang="es-ES_tradnl" b="1" dirty="0" smtClean="0">
                <a:solidFill>
                  <a:srgbClr val="4D76A4"/>
                </a:solidFill>
              </a:rPr>
            </a:br>
            <a:r>
              <a:rPr lang="es-ES_tradnl" dirty="0"/>
              <a:t>Son quienes planifican y determinan el rumbo que toma la organización</a:t>
            </a:r>
            <a:r>
              <a:rPr lang="es-ES_tradnl" dirty="0" smtClean="0"/>
              <a:t>. </a:t>
            </a:r>
            <a:br>
              <a:rPr lang="es-ES_tradnl" dirty="0" smtClean="0"/>
            </a:br>
            <a:r>
              <a:rPr lang="es-ES_tradnl" b="1" dirty="0" smtClean="0"/>
              <a:t>Función:</a:t>
            </a:r>
            <a:r>
              <a:rPr lang="es-ES_tradnl" dirty="0" smtClean="0"/>
              <a:t> Tomar las decisiones.</a:t>
            </a:r>
          </a:p>
          <a:p>
            <a:r>
              <a:rPr lang="es-ES_tradnl" b="1" dirty="0" smtClean="0">
                <a:solidFill>
                  <a:srgbClr val="4D76A4"/>
                </a:solidFill>
              </a:rPr>
              <a:t>Burocracia</a:t>
            </a:r>
            <a:r>
              <a:rPr lang="es-ES_tradnl" b="1" dirty="0"/>
              <a:t/>
            </a:r>
            <a:br>
              <a:rPr lang="es-ES_tradnl" b="1" dirty="0"/>
            </a:br>
            <a:r>
              <a:rPr lang="es-ES_tradnl" dirty="0"/>
              <a:t>M</a:t>
            </a:r>
            <a:r>
              <a:rPr lang="es-ES_tradnl" dirty="0" smtClean="0"/>
              <a:t>andos </a:t>
            </a:r>
            <a:r>
              <a:rPr lang="es-ES_tradnl" dirty="0"/>
              <a:t>medios </a:t>
            </a:r>
            <a:r>
              <a:rPr lang="es-ES_tradnl" dirty="0" smtClean="0"/>
              <a:t>que dirigen equipos y se </a:t>
            </a:r>
            <a:r>
              <a:rPr lang="es-ES_tradnl" dirty="0"/>
              <a:t>encargan de que se cumplan los objetivos trazados</a:t>
            </a:r>
            <a:r>
              <a:rPr lang="es-ES_tradnl" dirty="0" smtClean="0"/>
              <a:t>.</a:t>
            </a:r>
            <a:br>
              <a:rPr lang="es-ES_tradnl" dirty="0" smtClean="0"/>
            </a:br>
            <a:r>
              <a:rPr lang="es-ES_tradnl" b="1" dirty="0"/>
              <a:t>Función:</a:t>
            </a:r>
            <a:r>
              <a:rPr lang="es-ES_tradnl" dirty="0"/>
              <a:t> </a:t>
            </a:r>
            <a:r>
              <a:rPr lang="es-ES_tradnl" dirty="0" smtClean="0"/>
              <a:t>Implementar </a:t>
            </a:r>
            <a:r>
              <a:rPr lang="es-ES_tradnl" dirty="0"/>
              <a:t>las decisiones</a:t>
            </a:r>
            <a:r>
              <a:rPr lang="es-ES_tradnl" dirty="0" smtClean="0"/>
              <a:t>.</a:t>
            </a:r>
            <a:endParaRPr lang="es-ES_tradnl" dirty="0"/>
          </a:p>
          <a:p>
            <a:r>
              <a:rPr lang="es-ES_tradnl" b="1" dirty="0" smtClean="0">
                <a:solidFill>
                  <a:schemeClr val="accent1"/>
                </a:solidFill>
              </a:rPr>
              <a:t>Base</a:t>
            </a:r>
            <a:r>
              <a:rPr lang="es-ES_tradnl" b="1" dirty="0" smtClean="0"/>
              <a:t/>
            </a:r>
            <a:br>
              <a:rPr lang="es-ES_tradnl" b="1" dirty="0" smtClean="0"/>
            </a:br>
            <a:r>
              <a:rPr lang="es-ES_tradnl" dirty="0" smtClean="0"/>
              <a:t>Trabajadores </a:t>
            </a:r>
            <a:r>
              <a:rPr lang="es-ES_tradnl" dirty="0"/>
              <a:t>especializados, encargados directamente de la producción de la </a:t>
            </a:r>
            <a:r>
              <a:rPr lang="es-ES_tradnl" dirty="0" smtClean="0"/>
              <a:t>empresa. </a:t>
            </a:r>
            <a:br>
              <a:rPr lang="es-ES_tradnl" dirty="0" smtClean="0"/>
            </a:br>
            <a:r>
              <a:rPr lang="es-ES_tradnl" b="1" dirty="0" smtClean="0"/>
              <a:t>Función:</a:t>
            </a:r>
            <a:r>
              <a:rPr lang="es-ES_tradnl" dirty="0" smtClean="0"/>
              <a:t>  Ejecutar las decisiones</a:t>
            </a:r>
          </a:p>
        </p:txBody>
      </p:sp>
      <p:sp>
        <p:nvSpPr>
          <p:cNvPr id="3" name="CuadroTexto 2"/>
          <p:cNvSpPr txBox="1"/>
          <p:nvPr/>
        </p:nvSpPr>
        <p:spPr>
          <a:xfrm>
            <a:off x="7257087" y="9348120"/>
            <a:ext cx="4932234" cy="34881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r"/>
            <a:r>
              <a:rPr lang="es-ES_tradnl" sz="1600" dirty="0" smtClean="0">
                <a:solidFill>
                  <a:schemeClr val="tx1"/>
                </a:solidFill>
              </a:rPr>
              <a:t>Max Weber, </a:t>
            </a:r>
            <a:r>
              <a:rPr lang="es-ES_tradnl" sz="1600" dirty="0">
                <a:solidFill>
                  <a:schemeClr val="tx1"/>
                </a:solidFill>
              </a:rPr>
              <a:t>E</a:t>
            </a:r>
            <a:r>
              <a:rPr lang="es-ES_tradnl" sz="1600" i="1" dirty="0">
                <a:solidFill>
                  <a:schemeClr val="tx1"/>
                </a:solidFill>
              </a:rPr>
              <a:t>conomía y Sociedad, </a:t>
            </a:r>
            <a:r>
              <a:rPr lang="es-ES_tradnl" sz="1600" i="1" dirty="0" smtClean="0">
                <a:solidFill>
                  <a:schemeClr val="tx1"/>
                </a:solidFill>
              </a:rPr>
              <a:t>(</a:t>
            </a:r>
            <a:r>
              <a:rPr lang="es-ES_tradnl" sz="1600" dirty="0" smtClean="0">
                <a:solidFill>
                  <a:schemeClr val="tx1"/>
                </a:solidFill>
              </a:rPr>
              <a:t>1922)</a:t>
            </a:r>
            <a:endParaRPr lang="es-ES" sz="1600" dirty="0">
              <a:solidFill>
                <a:schemeClr val="tx1"/>
              </a:solidFill>
            </a:endParaRPr>
          </a:p>
        </p:txBody>
      </p:sp>
      <p:graphicFrame>
        <p:nvGraphicFramePr>
          <p:cNvPr id="2" name="Diagrama 1"/>
          <p:cNvGraphicFramePr/>
          <p:nvPr>
            <p:extLst>
              <p:ext uri="{D42A27DB-BD31-4B8C-83A1-F6EECF244321}">
                <p14:modId xmlns:p14="http://schemas.microsoft.com/office/powerpoint/2010/main" val="2847197329"/>
              </p:ext>
            </p:extLst>
          </p:nvPr>
        </p:nvGraphicFramePr>
        <p:xfrm>
          <a:off x="6358383" y="3021584"/>
          <a:ext cx="6048673" cy="5779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785173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Las Políticas Públicas</a:t>
            </a:r>
            <a:endParaRPr lang="es-ES" dirty="0"/>
          </a:p>
        </p:txBody>
      </p:sp>
      <p:sp>
        <p:nvSpPr>
          <p:cNvPr id="3" name="Marcador de texto 2"/>
          <p:cNvSpPr>
            <a:spLocks noGrp="1"/>
          </p:cNvSpPr>
          <p:nvPr>
            <p:ph type="body" idx="1"/>
          </p:nvPr>
        </p:nvSpPr>
        <p:spPr/>
        <p:txBody>
          <a:bodyPr/>
          <a:lstStyle/>
          <a:p>
            <a:r>
              <a:rPr lang="es-ES" dirty="0" smtClean="0">
                <a:solidFill>
                  <a:srgbClr val="324863"/>
                </a:solidFill>
              </a:rPr>
              <a:t>Cursos de acción y flujos de información relacionados con un objetivo público definido en forma democrática; los que son desarrollados por el sector público y, frecuentemente, con participación de la comunidad y el sector privado</a:t>
            </a:r>
            <a:endParaRPr lang="es-ES" dirty="0">
              <a:solidFill>
                <a:srgbClr val="324863"/>
              </a:solidFill>
            </a:endParaRPr>
          </a:p>
        </p:txBody>
      </p:sp>
      <p:sp>
        <p:nvSpPr>
          <p:cNvPr id="4" name="CuadroTexto 3"/>
          <p:cNvSpPr txBox="1"/>
          <p:nvPr/>
        </p:nvSpPr>
        <p:spPr>
          <a:xfrm>
            <a:off x="6430392" y="9348120"/>
            <a:ext cx="5758929" cy="34881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r"/>
            <a:r>
              <a:rPr lang="es-ES_tradnl" sz="1600" dirty="0" smtClean="0">
                <a:solidFill>
                  <a:schemeClr val="tx1"/>
                </a:solidFill>
              </a:rPr>
              <a:t>Eugenio </a:t>
            </a:r>
            <a:r>
              <a:rPr lang="es-ES_tradnl" sz="1600" dirty="0" err="1" smtClean="0">
                <a:solidFill>
                  <a:schemeClr val="tx1"/>
                </a:solidFill>
              </a:rPr>
              <a:t>Lahera</a:t>
            </a:r>
            <a:r>
              <a:rPr lang="es-ES_tradnl" sz="1600" dirty="0" smtClean="0">
                <a:solidFill>
                  <a:schemeClr val="tx1"/>
                </a:solidFill>
              </a:rPr>
              <a:t>, </a:t>
            </a:r>
            <a:r>
              <a:rPr lang="es-ES_tradnl" sz="1600" i="1" dirty="0" smtClean="0">
                <a:solidFill>
                  <a:schemeClr val="tx1"/>
                </a:solidFill>
              </a:rPr>
              <a:t>Introducción a las Políticas Públicas (</a:t>
            </a:r>
            <a:r>
              <a:rPr lang="es-ES_tradnl" sz="1600" dirty="0" smtClean="0">
                <a:solidFill>
                  <a:schemeClr val="tx1"/>
                </a:solidFill>
              </a:rPr>
              <a:t>2002)</a:t>
            </a:r>
            <a:endParaRPr lang="es-ES" sz="1600" dirty="0">
              <a:solidFill>
                <a:schemeClr val="tx1"/>
              </a:solidFill>
            </a:endParaRPr>
          </a:p>
        </p:txBody>
      </p:sp>
    </p:spTree>
    <p:extLst>
      <p:ext uri="{BB962C8B-B14F-4D97-AF65-F5344CB8AC3E}">
        <p14:creationId xmlns:p14="http://schemas.microsoft.com/office/powerpoint/2010/main" val="168499837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7565" y="-1"/>
            <a:ext cx="13028929" cy="9753601"/>
          </a:xfrm>
          <a:prstGeom prst="rect">
            <a:avLst/>
          </a:prstGeom>
        </p:spPr>
      </p:pic>
    </p:spTree>
    <p:extLst>
      <p:ext uri="{BB962C8B-B14F-4D97-AF65-F5344CB8AC3E}">
        <p14:creationId xmlns:p14="http://schemas.microsoft.com/office/powerpoint/2010/main" val="235382602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Síntesis</a:t>
            </a:r>
            <a:endParaRPr lang="es-ES" dirty="0"/>
          </a:p>
        </p:txBody>
      </p:sp>
      <p:sp>
        <p:nvSpPr>
          <p:cNvPr id="3" name="Marcador de texto 2"/>
          <p:cNvSpPr>
            <a:spLocks noGrp="1"/>
          </p:cNvSpPr>
          <p:nvPr>
            <p:ph type="body" idx="1"/>
          </p:nvPr>
        </p:nvSpPr>
        <p:spPr/>
        <p:txBody>
          <a:bodyPr/>
          <a:lstStyle/>
          <a:p>
            <a:r>
              <a:rPr lang="es-ES" dirty="0" smtClean="0">
                <a:solidFill>
                  <a:srgbClr val="324863"/>
                </a:solidFill>
              </a:rPr>
              <a:t>La comunicación es lo que le permite existir a la organización.</a:t>
            </a:r>
          </a:p>
          <a:p>
            <a:r>
              <a:rPr lang="es-ES" dirty="0" smtClean="0">
                <a:solidFill>
                  <a:srgbClr val="324863"/>
                </a:solidFill>
              </a:rPr>
              <a:t>La comunicación es una tarea central en las organizaciones públicas.</a:t>
            </a:r>
          </a:p>
          <a:p>
            <a:r>
              <a:rPr lang="es-ES" dirty="0" smtClean="0">
                <a:solidFill>
                  <a:srgbClr val="324863"/>
                </a:solidFill>
              </a:rPr>
              <a:t>Todo comunica en la organización. Especialmente las fallas en la comunicación.</a:t>
            </a:r>
            <a:endParaRPr lang="es-ES" dirty="0">
              <a:solidFill>
                <a:srgbClr val="324863"/>
              </a:solidFill>
            </a:endParaRPr>
          </a:p>
        </p:txBody>
      </p:sp>
    </p:spTree>
    <p:extLst>
      <p:ext uri="{BB962C8B-B14F-4D97-AF65-F5344CB8AC3E}">
        <p14:creationId xmlns:p14="http://schemas.microsoft.com/office/powerpoint/2010/main" val="1735545159"/>
      </p:ext>
    </p:extLst>
  </p:cSld>
  <p:clrMapOvr>
    <a:masterClrMapping/>
  </p:clrMapOvr>
  <p:transition xmlns:p14="http://schemas.microsoft.com/office/powerpoint/2010/mai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Editorial">
  <a:themeElements>
    <a:clrScheme name="Editorial">
      <a:dk1>
        <a:srgbClr val="324863"/>
      </a:dk1>
      <a:lt1>
        <a:srgbClr val="634D31"/>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7996B9"/>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ditorial">
  <a:themeElements>
    <a:clrScheme name="Editorial">
      <a:dk1>
        <a:srgbClr val="000000"/>
      </a:dk1>
      <a:lt1>
        <a:srgbClr val="FFFFFF"/>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7996B9"/>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777</TotalTime>
  <Words>677</Words>
  <Application>Microsoft Macintosh PowerPoint</Application>
  <PresentationFormat>Personalizado</PresentationFormat>
  <Paragraphs>93</Paragraphs>
  <Slides>18</Slides>
  <Notes>6</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Editorial</vt:lpstr>
      <vt:lpstr>El aporte de la comunicación  para una mejor gestión de  empresas e instituciones públicas</vt:lpstr>
      <vt:lpstr>La organización</vt:lpstr>
      <vt:lpstr>Comunicación organizacional</vt:lpstr>
      <vt:lpstr>Funciones com. organizacional</vt:lpstr>
      <vt:lpstr>Funciones com. organizacional</vt:lpstr>
      <vt:lpstr>Las funciones del Ejecutivo</vt:lpstr>
      <vt:lpstr>Imagen corporativa</vt:lpstr>
      <vt:lpstr>Imagen corporativa</vt:lpstr>
      <vt:lpstr>Construcción de la imagen</vt:lpstr>
      <vt:lpstr>Construcción de la imagen</vt:lpstr>
      <vt:lpstr>Identidad corporativa</vt:lpstr>
      <vt:lpstr>Identidad corporativa</vt:lpstr>
      <vt:lpstr>El Círculo Dorado</vt:lpstr>
      <vt:lpstr>El Círculo Dorado</vt:lpstr>
      <vt:lpstr>Teoría Burocrática</vt:lpstr>
      <vt:lpstr>Las Políticas Públicas</vt:lpstr>
      <vt:lpstr>Presentación de PowerPoint</vt:lpstr>
      <vt:lpstr>Síntesis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aporte de la comunicación para una mejor gestión de empresas e instituciones públicas</dc:title>
  <cp:lastModifiedBy>Laureano Checa</cp:lastModifiedBy>
  <cp:revision>39</cp:revision>
  <dcterms:modified xsi:type="dcterms:W3CDTF">2014-08-08T12:31:33Z</dcterms:modified>
</cp:coreProperties>
</file>