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tags/tag3.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1"/>
    <p:sldMasterId id="2147483917" r:id="rId2"/>
    <p:sldMasterId id="2147483976" r:id="rId3"/>
    <p:sldMasterId id="2147484036" r:id="rId4"/>
  </p:sldMasterIdLst>
  <p:notesMasterIdLst>
    <p:notesMasterId r:id="rId56"/>
  </p:notesMasterIdLst>
  <p:handoutMasterIdLst>
    <p:handoutMasterId r:id="rId57"/>
  </p:handoutMasterIdLst>
  <p:sldIdLst>
    <p:sldId id="351" r:id="rId5"/>
    <p:sldId id="389" r:id="rId6"/>
    <p:sldId id="353" r:id="rId7"/>
    <p:sldId id="354" r:id="rId8"/>
    <p:sldId id="355" r:id="rId9"/>
    <p:sldId id="370" r:id="rId10"/>
    <p:sldId id="385" r:id="rId11"/>
    <p:sldId id="371" r:id="rId12"/>
    <p:sldId id="372" r:id="rId13"/>
    <p:sldId id="373" r:id="rId14"/>
    <p:sldId id="356" r:id="rId15"/>
    <p:sldId id="357" r:id="rId16"/>
    <p:sldId id="358" r:id="rId17"/>
    <p:sldId id="359" r:id="rId18"/>
    <p:sldId id="392" r:id="rId19"/>
    <p:sldId id="362" r:id="rId20"/>
    <p:sldId id="363" r:id="rId21"/>
    <p:sldId id="367" r:id="rId22"/>
    <p:sldId id="426" r:id="rId23"/>
    <p:sldId id="384" r:id="rId24"/>
    <p:sldId id="386" r:id="rId25"/>
    <p:sldId id="387" r:id="rId26"/>
    <p:sldId id="375" r:id="rId27"/>
    <p:sldId id="388" r:id="rId28"/>
    <p:sldId id="400" r:id="rId29"/>
    <p:sldId id="365" r:id="rId30"/>
    <p:sldId id="364" r:id="rId31"/>
    <p:sldId id="383" r:id="rId32"/>
    <p:sldId id="399" r:id="rId33"/>
    <p:sldId id="401" r:id="rId34"/>
    <p:sldId id="402" r:id="rId35"/>
    <p:sldId id="403" r:id="rId36"/>
    <p:sldId id="398" r:id="rId37"/>
    <p:sldId id="407" r:id="rId38"/>
    <p:sldId id="408" r:id="rId39"/>
    <p:sldId id="409" r:id="rId40"/>
    <p:sldId id="410" r:id="rId41"/>
    <p:sldId id="411" r:id="rId42"/>
    <p:sldId id="412" r:id="rId43"/>
    <p:sldId id="414" r:id="rId44"/>
    <p:sldId id="415" r:id="rId45"/>
    <p:sldId id="416" r:id="rId46"/>
    <p:sldId id="418" r:id="rId47"/>
    <p:sldId id="394" r:id="rId48"/>
    <p:sldId id="395" r:id="rId49"/>
    <p:sldId id="396" r:id="rId50"/>
    <p:sldId id="397" r:id="rId51"/>
    <p:sldId id="422" r:id="rId52"/>
    <p:sldId id="424" r:id="rId53"/>
    <p:sldId id="425" r:id="rId54"/>
    <p:sldId id="393" r:id="rId55"/>
  </p:sldIdLst>
  <p:sldSz cx="9144000" cy="6858000" type="screen4x3"/>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oliticas" initials="p"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clrMode="bw"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6493"/>
    <a:srgbClr val="FF9900"/>
    <a:srgbClr val="FF6600"/>
    <a:srgbClr val="FFCC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915" autoAdjust="0"/>
  </p:normalViewPr>
  <p:slideViewPr>
    <p:cSldViewPr>
      <p:cViewPr>
        <p:scale>
          <a:sx n="70" d="100"/>
          <a:sy n="70" d="100"/>
        </p:scale>
        <p:origin x="-1374" y="258"/>
      </p:cViewPr>
      <p:guideLst>
        <p:guide orient="horz" pos="2160"/>
        <p:guide pos="2880"/>
      </p:guideLst>
    </p:cSldViewPr>
  </p:slideViewPr>
  <p:notesTextViewPr>
    <p:cViewPr>
      <p:scale>
        <a:sx n="1" d="1"/>
        <a:sy n="1" d="1"/>
      </p:scale>
      <p:origin x="0" y="0"/>
    </p:cViewPr>
  </p:notesTextViewPr>
  <p:sorterViewPr>
    <p:cViewPr>
      <p:scale>
        <a:sx n="100" d="100"/>
        <a:sy n="100" d="100"/>
      </p:scale>
      <p:origin x="0" y="796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commentAuthors" Target="commentAuthors.xml"/><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handoutMaster" Target="handoutMasters/handout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52DA96-B179-4D04-8D9D-F638DCF066F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s-ES"/>
        </a:p>
      </dgm:t>
    </dgm:pt>
    <dgm:pt modelId="{A0017CDC-B5D4-4279-AC46-C6CCCCAAEB0D}">
      <dgm:prSet/>
      <dgm:spPr/>
      <dgm:t>
        <a:bodyPr/>
        <a:lstStyle/>
        <a:p>
          <a:pPr rtl="0"/>
          <a:r>
            <a:rPr lang="es-ES" dirty="0" smtClean="0">
              <a:solidFill>
                <a:schemeClr val="bg1"/>
              </a:solidFill>
            </a:rPr>
            <a:t>Sitios Web</a:t>
          </a:r>
          <a:endParaRPr lang="es-ES" dirty="0">
            <a:solidFill>
              <a:schemeClr val="bg1"/>
            </a:solidFill>
          </a:endParaRPr>
        </a:p>
      </dgm:t>
    </dgm:pt>
    <dgm:pt modelId="{08C33D54-EB29-4609-ADC5-F92B1E8CF715}" type="parTrans" cxnId="{5B091C76-C289-4165-8853-3981F43B688B}">
      <dgm:prSet/>
      <dgm:spPr/>
      <dgm:t>
        <a:bodyPr/>
        <a:lstStyle/>
        <a:p>
          <a:endParaRPr lang="es-ES"/>
        </a:p>
      </dgm:t>
    </dgm:pt>
    <dgm:pt modelId="{379F2017-B09C-4EFA-8388-9489BC55D20F}" type="sibTrans" cxnId="{5B091C76-C289-4165-8853-3981F43B688B}">
      <dgm:prSet/>
      <dgm:spPr/>
      <dgm:t>
        <a:bodyPr/>
        <a:lstStyle/>
        <a:p>
          <a:endParaRPr lang="es-ES"/>
        </a:p>
      </dgm:t>
    </dgm:pt>
    <dgm:pt modelId="{805B96C2-83AC-4BC2-B812-3E14AE4D17BE}" type="pres">
      <dgm:prSet presAssocID="{CA52DA96-B179-4D04-8D9D-F638DCF066F1}" presName="compositeShape" presStyleCnt="0">
        <dgm:presLayoutVars>
          <dgm:chMax val="7"/>
          <dgm:dir/>
          <dgm:resizeHandles val="exact"/>
        </dgm:presLayoutVars>
      </dgm:prSet>
      <dgm:spPr/>
      <dgm:t>
        <a:bodyPr/>
        <a:lstStyle/>
        <a:p>
          <a:endParaRPr lang="es-CL"/>
        </a:p>
      </dgm:t>
    </dgm:pt>
    <dgm:pt modelId="{310A4FC0-AECB-4626-B2CF-F5A21370A316}" type="pres">
      <dgm:prSet presAssocID="{A0017CDC-B5D4-4279-AC46-C6CCCCAAEB0D}" presName="circ1TxSh" presStyleLbl="vennNode1" presStyleIdx="0" presStyleCnt="1" custScaleX="391016" custLinFactY="41080" custLinFactNeighborX="-47284" custLinFactNeighborY="100000"/>
      <dgm:spPr/>
      <dgm:t>
        <a:bodyPr/>
        <a:lstStyle/>
        <a:p>
          <a:endParaRPr lang="es-CL"/>
        </a:p>
      </dgm:t>
    </dgm:pt>
  </dgm:ptLst>
  <dgm:cxnLst>
    <dgm:cxn modelId="{C69A6657-7834-834A-9C49-3F5CC6F856D3}" type="presOf" srcId="{CA52DA96-B179-4D04-8D9D-F638DCF066F1}" destId="{805B96C2-83AC-4BC2-B812-3E14AE4D17BE}" srcOrd="0" destOrd="0" presId="urn:microsoft.com/office/officeart/2005/8/layout/venn1"/>
    <dgm:cxn modelId="{5B091C76-C289-4165-8853-3981F43B688B}" srcId="{CA52DA96-B179-4D04-8D9D-F638DCF066F1}" destId="{A0017CDC-B5D4-4279-AC46-C6CCCCAAEB0D}" srcOrd="0" destOrd="0" parTransId="{08C33D54-EB29-4609-ADC5-F92B1E8CF715}" sibTransId="{379F2017-B09C-4EFA-8388-9489BC55D20F}"/>
    <dgm:cxn modelId="{FF6A49DC-1AE9-7546-A373-B0EB1C7A66FB}" type="presOf" srcId="{A0017CDC-B5D4-4279-AC46-C6CCCCAAEB0D}" destId="{310A4FC0-AECB-4626-B2CF-F5A21370A316}" srcOrd="0" destOrd="0" presId="urn:microsoft.com/office/officeart/2005/8/layout/venn1"/>
    <dgm:cxn modelId="{461A92E0-6AE2-534F-BE18-7A203C2469B4}" type="presParOf" srcId="{805B96C2-83AC-4BC2-B812-3E14AE4D17BE}" destId="{310A4FC0-AECB-4626-B2CF-F5A21370A316}" srcOrd="0" destOrd="0" presId="urn:microsoft.com/office/officeart/2005/8/layout/venn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1735294-CE30-4D59-9EAC-81C229DB0AFF}" type="doc">
      <dgm:prSet loTypeId="urn:microsoft.com/office/officeart/2005/8/layout/vList2" loCatId="list" qsTypeId="urn:microsoft.com/office/officeart/2005/8/quickstyle/3d1" qsCatId="3D" csTypeId="urn:microsoft.com/office/officeart/2005/8/colors/accent1_2" csCatId="accent1"/>
      <dgm:spPr/>
      <dgm:t>
        <a:bodyPr/>
        <a:lstStyle/>
        <a:p>
          <a:endParaRPr lang="es-ES"/>
        </a:p>
      </dgm:t>
    </dgm:pt>
    <dgm:pt modelId="{750B60C6-1091-48C7-BD3E-5D0F3A2B1250}" type="pres">
      <dgm:prSet presAssocID="{51735294-CE30-4D59-9EAC-81C229DB0AFF}" presName="linear" presStyleCnt="0">
        <dgm:presLayoutVars>
          <dgm:animLvl val="lvl"/>
          <dgm:resizeHandles val="exact"/>
        </dgm:presLayoutVars>
      </dgm:prSet>
      <dgm:spPr/>
      <dgm:t>
        <a:bodyPr/>
        <a:lstStyle/>
        <a:p>
          <a:endParaRPr lang="es-CL"/>
        </a:p>
      </dgm:t>
    </dgm:pt>
  </dgm:ptLst>
  <dgm:cxnLst>
    <dgm:cxn modelId="{321B5898-CD15-4445-A72D-9EB629413FD2}" type="presOf" srcId="{51735294-CE30-4D59-9EAC-81C229DB0AFF}" destId="{750B60C6-1091-48C7-BD3E-5D0F3A2B125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50D938-4E69-411D-AACD-17986313746F}" type="doc">
      <dgm:prSet loTypeId="urn:microsoft.com/office/officeart/2005/8/layout/vList2" loCatId="list" qsTypeId="urn:microsoft.com/office/officeart/2005/8/quickstyle/3d1" qsCatId="3D" csTypeId="urn:microsoft.com/office/officeart/2005/8/colors/colorful2" csCatId="colorful"/>
      <dgm:spPr/>
      <dgm:t>
        <a:bodyPr/>
        <a:lstStyle/>
        <a:p>
          <a:endParaRPr lang="es-ES"/>
        </a:p>
      </dgm:t>
    </dgm:pt>
    <dgm:pt modelId="{F49DB8D0-6DB8-407A-89B8-DCDCEB1A84EA}" type="pres">
      <dgm:prSet presAssocID="{E250D938-4E69-411D-AACD-17986313746F}" presName="linear" presStyleCnt="0">
        <dgm:presLayoutVars>
          <dgm:animLvl val="lvl"/>
          <dgm:resizeHandles val="exact"/>
        </dgm:presLayoutVars>
      </dgm:prSet>
      <dgm:spPr/>
      <dgm:t>
        <a:bodyPr/>
        <a:lstStyle/>
        <a:p>
          <a:endParaRPr lang="es-CL"/>
        </a:p>
      </dgm:t>
    </dgm:pt>
  </dgm:ptLst>
  <dgm:cxnLst>
    <dgm:cxn modelId="{98CE36B9-1135-284A-8539-9C1F144D6051}" type="presOf" srcId="{E250D938-4E69-411D-AACD-17986313746F}" destId="{F49DB8D0-6DB8-407A-89B8-DCDCEB1A84EA}"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DA5E290-0681-41FB-9925-F228F4D655AB}" type="doc">
      <dgm:prSet loTypeId="urn:microsoft.com/office/officeart/2005/8/layout/vList2" loCatId="list" qsTypeId="urn:microsoft.com/office/officeart/2005/8/quickstyle/3d1" qsCatId="3D" csTypeId="urn:microsoft.com/office/officeart/2005/8/colors/accent3_3" csCatId="accent3"/>
      <dgm:spPr/>
      <dgm:t>
        <a:bodyPr/>
        <a:lstStyle/>
        <a:p>
          <a:endParaRPr lang="es-ES"/>
        </a:p>
      </dgm:t>
    </dgm:pt>
    <dgm:pt modelId="{0DA20907-B0B3-4469-BDAE-3CAFCBB49B22}" type="pres">
      <dgm:prSet presAssocID="{2DA5E290-0681-41FB-9925-F228F4D655AB}" presName="linear" presStyleCnt="0">
        <dgm:presLayoutVars>
          <dgm:animLvl val="lvl"/>
          <dgm:resizeHandles val="exact"/>
        </dgm:presLayoutVars>
      </dgm:prSet>
      <dgm:spPr/>
      <dgm:t>
        <a:bodyPr/>
        <a:lstStyle/>
        <a:p>
          <a:endParaRPr lang="es-CL"/>
        </a:p>
      </dgm:t>
    </dgm:pt>
  </dgm:ptLst>
  <dgm:cxnLst>
    <dgm:cxn modelId="{CB114A03-43DC-9448-818D-FD898E0A86DF}" type="presOf" srcId="{2DA5E290-0681-41FB-9925-F228F4D655AB}" destId="{0DA20907-B0B3-4469-BDAE-3CAFCBB49B22}" srcOrd="0"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428B9B4-4F10-4DE7-9D97-F2450074C059}" type="doc">
      <dgm:prSet loTypeId="urn:microsoft.com/office/officeart/2005/8/layout/radial4" loCatId="relationship" qsTypeId="urn:microsoft.com/office/officeart/2005/8/quickstyle/simple1" qsCatId="simple" csTypeId="urn:microsoft.com/office/officeart/2005/8/colors/accent0_1" csCatId="mainScheme" phldr="1"/>
      <dgm:spPr/>
      <dgm:t>
        <a:bodyPr/>
        <a:lstStyle/>
        <a:p>
          <a:endParaRPr lang="es-CL"/>
        </a:p>
      </dgm:t>
    </dgm:pt>
    <dgm:pt modelId="{200301DB-DCCA-416C-BFE4-4EFA5E565BCF}">
      <dgm:prSet phldrT="[Texto]" custT="1"/>
      <dgm:spPr/>
      <dgm:t>
        <a:bodyPr/>
        <a:lstStyle/>
        <a:p>
          <a:r>
            <a:rPr lang="es-CL" sz="1400" dirty="0" smtClean="0">
              <a:solidFill>
                <a:schemeClr val="tx1"/>
              </a:solidFill>
            </a:rPr>
            <a:t>Gestión sustentable y anticipación de conflictos</a:t>
          </a:r>
          <a:endParaRPr lang="es-CL" sz="1400" dirty="0">
            <a:solidFill>
              <a:schemeClr val="tx1"/>
            </a:solidFill>
          </a:endParaRPr>
        </a:p>
      </dgm:t>
    </dgm:pt>
    <dgm:pt modelId="{E3DC5BD9-6446-46E5-8454-F58BA341339E}" type="parTrans" cxnId="{5F396EAC-607A-448C-83DB-91A1534D8A32}">
      <dgm:prSet/>
      <dgm:spPr/>
      <dgm:t>
        <a:bodyPr/>
        <a:lstStyle/>
        <a:p>
          <a:endParaRPr lang="es-CL"/>
        </a:p>
      </dgm:t>
    </dgm:pt>
    <dgm:pt modelId="{1293A757-1E8F-41F7-BC74-AA068F3B7559}" type="sibTrans" cxnId="{5F396EAC-607A-448C-83DB-91A1534D8A32}">
      <dgm:prSet/>
      <dgm:spPr/>
      <dgm:t>
        <a:bodyPr/>
        <a:lstStyle/>
        <a:p>
          <a:endParaRPr lang="es-CL"/>
        </a:p>
      </dgm:t>
    </dgm:pt>
    <dgm:pt modelId="{C8EDD224-F757-4D79-BEE3-7437C66F9520}">
      <dgm:prSet phldrT="[Texto]" custT="1"/>
      <dgm:spPr/>
      <dgm:t>
        <a:bodyPr/>
        <a:lstStyle/>
        <a:p>
          <a:r>
            <a:rPr lang="es-CL" sz="1400" dirty="0" smtClean="0">
              <a:solidFill>
                <a:schemeClr val="tx1"/>
              </a:solidFill>
            </a:rPr>
            <a:t>Mecanismos para manejo de reclamos y expectativas</a:t>
          </a:r>
          <a:endParaRPr lang="es-CL" sz="1400" dirty="0">
            <a:solidFill>
              <a:schemeClr val="tx1"/>
            </a:solidFill>
          </a:endParaRPr>
        </a:p>
      </dgm:t>
    </dgm:pt>
    <dgm:pt modelId="{18F68CB0-8304-4485-BD27-1BC131B9F263}" type="parTrans" cxnId="{FECAF5EC-6709-43D3-99DC-FC083AFFB9BC}">
      <dgm:prSet/>
      <dgm:spPr/>
      <dgm:t>
        <a:bodyPr/>
        <a:lstStyle/>
        <a:p>
          <a:endParaRPr lang="es-CL"/>
        </a:p>
      </dgm:t>
    </dgm:pt>
    <dgm:pt modelId="{8DAB624A-9FEA-403C-A9FB-426F001F86AC}" type="sibTrans" cxnId="{FECAF5EC-6709-43D3-99DC-FC083AFFB9BC}">
      <dgm:prSet/>
      <dgm:spPr/>
      <dgm:t>
        <a:bodyPr/>
        <a:lstStyle/>
        <a:p>
          <a:endParaRPr lang="es-CL"/>
        </a:p>
      </dgm:t>
    </dgm:pt>
    <dgm:pt modelId="{60590B96-CC76-4DC4-94A2-516E13D6B816}">
      <dgm:prSet phldrT="[Texto]" custT="1"/>
      <dgm:spPr/>
      <dgm:t>
        <a:bodyPr/>
        <a:lstStyle/>
        <a:p>
          <a:r>
            <a:rPr lang="es-CL" sz="1400" dirty="0" smtClean="0">
              <a:solidFill>
                <a:schemeClr val="tx1"/>
              </a:solidFill>
            </a:rPr>
            <a:t>Iniciativas para fortalecer la participación ciudadana</a:t>
          </a:r>
        </a:p>
        <a:p>
          <a:r>
            <a:rPr lang="es-CL" sz="1400" dirty="0" smtClean="0">
              <a:solidFill>
                <a:schemeClr val="tx1"/>
              </a:solidFill>
            </a:rPr>
            <a:t>(monitorear a las comunidades)</a:t>
          </a:r>
          <a:endParaRPr lang="es-CL" sz="1400" dirty="0">
            <a:solidFill>
              <a:schemeClr val="tx1"/>
            </a:solidFill>
          </a:endParaRPr>
        </a:p>
      </dgm:t>
    </dgm:pt>
    <dgm:pt modelId="{9572A86C-EF1B-4A32-BBCA-32D4ACFE4776}" type="parTrans" cxnId="{8E6CB711-8F2D-4022-B1AC-32D4D04EC676}">
      <dgm:prSet/>
      <dgm:spPr/>
      <dgm:t>
        <a:bodyPr/>
        <a:lstStyle/>
        <a:p>
          <a:endParaRPr lang="es-CL"/>
        </a:p>
      </dgm:t>
    </dgm:pt>
    <dgm:pt modelId="{0AAB6FA8-AE22-4B9B-9A1E-7C69F025C735}" type="sibTrans" cxnId="{8E6CB711-8F2D-4022-B1AC-32D4D04EC676}">
      <dgm:prSet/>
      <dgm:spPr/>
      <dgm:t>
        <a:bodyPr/>
        <a:lstStyle/>
        <a:p>
          <a:endParaRPr lang="es-CL"/>
        </a:p>
      </dgm:t>
    </dgm:pt>
    <dgm:pt modelId="{D689D026-43AF-4BD9-9DD5-D461A7A797FE}">
      <dgm:prSet phldrT="[Texto]" custT="1"/>
      <dgm:spPr>
        <a:ln>
          <a:prstDash val="solid"/>
        </a:ln>
      </dgm:spPr>
      <dgm:t>
        <a:bodyPr/>
        <a:lstStyle/>
        <a:p>
          <a:r>
            <a:rPr lang="es-CL" sz="1400" dirty="0" smtClean="0">
              <a:solidFill>
                <a:schemeClr val="tx1"/>
              </a:solidFill>
            </a:rPr>
            <a:t>Respuestas oportunas y acciones concretas.</a:t>
          </a:r>
          <a:endParaRPr lang="es-CL" sz="1400" dirty="0">
            <a:solidFill>
              <a:schemeClr val="tx1"/>
            </a:solidFill>
          </a:endParaRPr>
        </a:p>
      </dgm:t>
    </dgm:pt>
    <dgm:pt modelId="{F46E9667-30FC-44AF-97FD-595D9D447775}" type="sibTrans" cxnId="{701CB962-35E4-4149-A40C-C841A24A08E4}">
      <dgm:prSet/>
      <dgm:spPr/>
      <dgm:t>
        <a:bodyPr/>
        <a:lstStyle/>
        <a:p>
          <a:endParaRPr lang="es-CL"/>
        </a:p>
      </dgm:t>
    </dgm:pt>
    <dgm:pt modelId="{49CA28BB-EAF6-4A12-9005-1F420A703B26}" type="parTrans" cxnId="{701CB962-35E4-4149-A40C-C841A24A08E4}">
      <dgm:prSet/>
      <dgm:spPr/>
      <dgm:t>
        <a:bodyPr/>
        <a:lstStyle/>
        <a:p>
          <a:endParaRPr lang="es-CL"/>
        </a:p>
      </dgm:t>
    </dgm:pt>
    <dgm:pt modelId="{F4C0FF0A-1F1C-49E8-A99C-BA74D112A9EC}" type="pres">
      <dgm:prSet presAssocID="{5428B9B4-4F10-4DE7-9D97-F2450074C059}" presName="cycle" presStyleCnt="0">
        <dgm:presLayoutVars>
          <dgm:chMax val="1"/>
          <dgm:dir/>
          <dgm:animLvl val="ctr"/>
          <dgm:resizeHandles val="exact"/>
        </dgm:presLayoutVars>
      </dgm:prSet>
      <dgm:spPr/>
      <dgm:t>
        <a:bodyPr/>
        <a:lstStyle/>
        <a:p>
          <a:endParaRPr lang="es-CL"/>
        </a:p>
      </dgm:t>
    </dgm:pt>
    <dgm:pt modelId="{1A38F7D2-A5F0-410B-856E-79BED887DD3A}" type="pres">
      <dgm:prSet presAssocID="{200301DB-DCCA-416C-BFE4-4EFA5E565BCF}" presName="centerShape" presStyleLbl="node0" presStyleIdx="0" presStyleCnt="1"/>
      <dgm:spPr/>
      <dgm:t>
        <a:bodyPr/>
        <a:lstStyle/>
        <a:p>
          <a:endParaRPr lang="es-CL"/>
        </a:p>
      </dgm:t>
    </dgm:pt>
    <dgm:pt modelId="{07D70464-A8A1-4394-9955-BFF8C748DEC0}" type="pres">
      <dgm:prSet presAssocID="{18F68CB0-8304-4485-BD27-1BC131B9F263}" presName="parTrans" presStyleLbl="bgSibTrans2D1" presStyleIdx="0" presStyleCnt="3"/>
      <dgm:spPr/>
      <dgm:t>
        <a:bodyPr/>
        <a:lstStyle/>
        <a:p>
          <a:endParaRPr lang="es-CL"/>
        </a:p>
      </dgm:t>
    </dgm:pt>
    <dgm:pt modelId="{745944DB-A9ED-4CBB-9F49-DE6FDA18EF05}" type="pres">
      <dgm:prSet presAssocID="{C8EDD224-F757-4D79-BEE3-7437C66F9520}" presName="node" presStyleLbl="node1" presStyleIdx="0" presStyleCnt="3">
        <dgm:presLayoutVars>
          <dgm:bulletEnabled val="1"/>
        </dgm:presLayoutVars>
      </dgm:prSet>
      <dgm:spPr/>
      <dgm:t>
        <a:bodyPr/>
        <a:lstStyle/>
        <a:p>
          <a:endParaRPr lang="es-CL"/>
        </a:p>
      </dgm:t>
    </dgm:pt>
    <dgm:pt modelId="{E0466973-6FC6-4F57-BE5F-2F21C5CB59D0}" type="pres">
      <dgm:prSet presAssocID="{9572A86C-EF1B-4A32-BBCA-32D4ACFE4776}" presName="parTrans" presStyleLbl="bgSibTrans2D1" presStyleIdx="1" presStyleCnt="3" custScaleX="111377"/>
      <dgm:spPr/>
      <dgm:t>
        <a:bodyPr/>
        <a:lstStyle/>
        <a:p>
          <a:endParaRPr lang="es-CL"/>
        </a:p>
      </dgm:t>
    </dgm:pt>
    <dgm:pt modelId="{E89AD9E2-967F-4D06-9DFA-823276B0FE60}" type="pres">
      <dgm:prSet presAssocID="{60590B96-CC76-4DC4-94A2-516E13D6B816}" presName="node" presStyleLbl="node1" presStyleIdx="1" presStyleCnt="3">
        <dgm:presLayoutVars>
          <dgm:bulletEnabled val="1"/>
        </dgm:presLayoutVars>
      </dgm:prSet>
      <dgm:spPr/>
      <dgm:t>
        <a:bodyPr/>
        <a:lstStyle/>
        <a:p>
          <a:endParaRPr lang="es-CL"/>
        </a:p>
      </dgm:t>
    </dgm:pt>
    <dgm:pt modelId="{7098AF2E-2FE6-4991-B9C4-D77DC857AF04}" type="pres">
      <dgm:prSet presAssocID="{49CA28BB-EAF6-4A12-9005-1F420A703B26}" presName="parTrans" presStyleLbl="bgSibTrans2D1" presStyleIdx="2" presStyleCnt="3"/>
      <dgm:spPr/>
      <dgm:t>
        <a:bodyPr/>
        <a:lstStyle/>
        <a:p>
          <a:endParaRPr lang="es-CL"/>
        </a:p>
      </dgm:t>
    </dgm:pt>
    <dgm:pt modelId="{F7B5E1BA-3BAF-4B6A-97CC-879D4AF6A05B}" type="pres">
      <dgm:prSet presAssocID="{D689D026-43AF-4BD9-9DD5-D461A7A797FE}" presName="node" presStyleLbl="node1" presStyleIdx="2" presStyleCnt="3">
        <dgm:presLayoutVars>
          <dgm:bulletEnabled val="1"/>
        </dgm:presLayoutVars>
      </dgm:prSet>
      <dgm:spPr/>
      <dgm:t>
        <a:bodyPr/>
        <a:lstStyle/>
        <a:p>
          <a:endParaRPr lang="es-CL"/>
        </a:p>
      </dgm:t>
    </dgm:pt>
  </dgm:ptLst>
  <dgm:cxnLst>
    <dgm:cxn modelId="{34C7FB7C-7281-1D46-93D2-BFD67FDBBE7D}" type="presOf" srcId="{18F68CB0-8304-4485-BD27-1BC131B9F263}" destId="{07D70464-A8A1-4394-9955-BFF8C748DEC0}" srcOrd="0" destOrd="0" presId="urn:microsoft.com/office/officeart/2005/8/layout/radial4"/>
    <dgm:cxn modelId="{5F94448B-6FCA-EC44-8B78-852E87B6E3D8}" type="presOf" srcId="{D689D026-43AF-4BD9-9DD5-D461A7A797FE}" destId="{F7B5E1BA-3BAF-4B6A-97CC-879D4AF6A05B}" srcOrd="0" destOrd="0" presId="urn:microsoft.com/office/officeart/2005/8/layout/radial4"/>
    <dgm:cxn modelId="{701CB962-35E4-4149-A40C-C841A24A08E4}" srcId="{200301DB-DCCA-416C-BFE4-4EFA5E565BCF}" destId="{D689D026-43AF-4BD9-9DD5-D461A7A797FE}" srcOrd="2" destOrd="0" parTransId="{49CA28BB-EAF6-4A12-9005-1F420A703B26}" sibTransId="{F46E9667-30FC-44AF-97FD-595D9D447775}"/>
    <dgm:cxn modelId="{8E6CB711-8F2D-4022-B1AC-32D4D04EC676}" srcId="{200301DB-DCCA-416C-BFE4-4EFA5E565BCF}" destId="{60590B96-CC76-4DC4-94A2-516E13D6B816}" srcOrd="1" destOrd="0" parTransId="{9572A86C-EF1B-4A32-BBCA-32D4ACFE4776}" sibTransId="{0AAB6FA8-AE22-4B9B-9A1E-7C69F025C735}"/>
    <dgm:cxn modelId="{5A58C056-CB3B-DA41-AAEE-5CA918823B73}" type="presOf" srcId="{200301DB-DCCA-416C-BFE4-4EFA5E565BCF}" destId="{1A38F7D2-A5F0-410B-856E-79BED887DD3A}" srcOrd="0" destOrd="0" presId="urn:microsoft.com/office/officeart/2005/8/layout/radial4"/>
    <dgm:cxn modelId="{5F396EAC-607A-448C-83DB-91A1534D8A32}" srcId="{5428B9B4-4F10-4DE7-9D97-F2450074C059}" destId="{200301DB-DCCA-416C-BFE4-4EFA5E565BCF}" srcOrd="0" destOrd="0" parTransId="{E3DC5BD9-6446-46E5-8454-F58BA341339E}" sibTransId="{1293A757-1E8F-41F7-BC74-AA068F3B7559}"/>
    <dgm:cxn modelId="{66B110A5-27EB-9648-AFAD-A7D54C4E575D}" type="presOf" srcId="{49CA28BB-EAF6-4A12-9005-1F420A703B26}" destId="{7098AF2E-2FE6-4991-B9C4-D77DC857AF04}" srcOrd="0" destOrd="0" presId="urn:microsoft.com/office/officeart/2005/8/layout/radial4"/>
    <dgm:cxn modelId="{FECAF5EC-6709-43D3-99DC-FC083AFFB9BC}" srcId="{200301DB-DCCA-416C-BFE4-4EFA5E565BCF}" destId="{C8EDD224-F757-4D79-BEE3-7437C66F9520}" srcOrd="0" destOrd="0" parTransId="{18F68CB0-8304-4485-BD27-1BC131B9F263}" sibTransId="{8DAB624A-9FEA-403C-A9FB-426F001F86AC}"/>
    <dgm:cxn modelId="{9BAB5316-EF3F-B747-A3AB-66AB6E1FC5EF}" type="presOf" srcId="{60590B96-CC76-4DC4-94A2-516E13D6B816}" destId="{E89AD9E2-967F-4D06-9DFA-823276B0FE60}" srcOrd="0" destOrd="0" presId="urn:microsoft.com/office/officeart/2005/8/layout/radial4"/>
    <dgm:cxn modelId="{8EF067C7-53BD-C644-BEAF-0ECD4E80F7FF}" type="presOf" srcId="{5428B9B4-4F10-4DE7-9D97-F2450074C059}" destId="{F4C0FF0A-1F1C-49E8-A99C-BA74D112A9EC}" srcOrd="0" destOrd="0" presId="urn:microsoft.com/office/officeart/2005/8/layout/radial4"/>
    <dgm:cxn modelId="{7C1C410F-7264-5C4E-B74E-FC0FB8013ECB}" type="presOf" srcId="{9572A86C-EF1B-4A32-BBCA-32D4ACFE4776}" destId="{E0466973-6FC6-4F57-BE5F-2F21C5CB59D0}" srcOrd="0" destOrd="0" presId="urn:microsoft.com/office/officeart/2005/8/layout/radial4"/>
    <dgm:cxn modelId="{040127EA-E624-6C4A-910E-D8A9D51A59A9}" type="presOf" srcId="{C8EDD224-F757-4D79-BEE3-7437C66F9520}" destId="{745944DB-A9ED-4CBB-9F49-DE6FDA18EF05}" srcOrd="0" destOrd="0" presId="urn:microsoft.com/office/officeart/2005/8/layout/radial4"/>
    <dgm:cxn modelId="{A8806FC8-CB5A-BB41-9461-6D30EFC36B11}" type="presParOf" srcId="{F4C0FF0A-1F1C-49E8-A99C-BA74D112A9EC}" destId="{1A38F7D2-A5F0-410B-856E-79BED887DD3A}" srcOrd="0" destOrd="0" presId="urn:microsoft.com/office/officeart/2005/8/layout/radial4"/>
    <dgm:cxn modelId="{62C2BE31-1D45-B941-86A9-8189D55DE2E0}" type="presParOf" srcId="{F4C0FF0A-1F1C-49E8-A99C-BA74D112A9EC}" destId="{07D70464-A8A1-4394-9955-BFF8C748DEC0}" srcOrd="1" destOrd="0" presId="urn:microsoft.com/office/officeart/2005/8/layout/radial4"/>
    <dgm:cxn modelId="{62B2A18D-5C63-194A-A8E6-05F3B5D62637}" type="presParOf" srcId="{F4C0FF0A-1F1C-49E8-A99C-BA74D112A9EC}" destId="{745944DB-A9ED-4CBB-9F49-DE6FDA18EF05}" srcOrd="2" destOrd="0" presId="urn:microsoft.com/office/officeart/2005/8/layout/radial4"/>
    <dgm:cxn modelId="{E21C9EFB-65B8-CF49-B0BB-14575BE8D362}" type="presParOf" srcId="{F4C0FF0A-1F1C-49E8-A99C-BA74D112A9EC}" destId="{E0466973-6FC6-4F57-BE5F-2F21C5CB59D0}" srcOrd="3" destOrd="0" presId="urn:microsoft.com/office/officeart/2005/8/layout/radial4"/>
    <dgm:cxn modelId="{FCD162D7-33E9-E84C-943F-CFE162CC2B8C}" type="presParOf" srcId="{F4C0FF0A-1F1C-49E8-A99C-BA74D112A9EC}" destId="{E89AD9E2-967F-4D06-9DFA-823276B0FE60}" srcOrd="4" destOrd="0" presId="urn:microsoft.com/office/officeart/2005/8/layout/radial4"/>
    <dgm:cxn modelId="{CEB99621-E502-7B43-8944-A7196244EE87}" type="presParOf" srcId="{F4C0FF0A-1F1C-49E8-A99C-BA74D112A9EC}" destId="{7098AF2E-2FE6-4991-B9C4-D77DC857AF04}" srcOrd="5" destOrd="0" presId="urn:microsoft.com/office/officeart/2005/8/layout/radial4"/>
    <dgm:cxn modelId="{35130660-BB16-DB4D-B89D-4BA887F7613F}" type="presParOf" srcId="{F4C0FF0A-1F1C-49E8-A99C-BA74D112A9EC}" destId="{F7B5E1BA-3BAF-4B6A-97CC-879D4AF6A05B}"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571E0D6-C092-4270-8A9E-F4757AFC8C2B}"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FC5EFCCA-36D0-4A13-955D-2A4CCDF44091}">
      <dgm:prSet phldrT="[Texto]"/>
      <dgm:spPr>
        <a:solidFill>
          <a:srgbClr val="FF9933"/>
        </a:solidFill>
      </dgm:spPr>
      <dgm:t>
        <a:bodyPr/>
        <a:lstStyle/>
        <a:p>
          <a:r>
            <a:rPr lang="es-MX" dirty="0" smtClean="0"/>
            <a:t>Ambiental</a:t>
          </a:r>
        </a:p>
        <a:p>
          <a:r>
            <a:rPr lang="es-MX" dirty="0" smtClean="0"/>
            <a:t>29%</a:t>
          </a:r>
          <a:endParaRPr lang="en-US" dirty="0"/>
        </a:p>
      </dgm:t>
    </dgm:pt>
    <dgm:pt modelId="{7E2BE8E1-F47E-4CB7-B55B-DA9A85C55A68}" type="parTrans" cxnId="{4CE7627D-75F6-4B6D-900C-738DAF064BD2}">
      <dgm:prSet/>
      <dgm:spPr>
        <a:ln>
          <a:solidFill>
            <a:srgbClr val="FF9900"/>
          </a:solidFill>
        </a:ln>
      </dgm:spPr>
      <dgm:t>
        <a:bodyPr/>
        <a:lstStyle/>
        <a:p>
          <a:endParaRPr lang="en-US"/>
        </a:p>
      </dgm:t>
    </dgm:pt>
    <dgm:pt modelId="{AACCD4AC-DC3D-4DB8-97FE-03BC96E778B3}" type="sibTrans" cxnId="{4CE7627D-75F6-4B6D-900C-738DAF064BD2}">
      <dgm:prSet/>
      <dgm:spPr/>
      <dgm:t>
        <a:bodyPr/>
        <a:lstStyle/>
        <a:p>
          <a:endParaRPr lang="en-US"/>
        </a:p>
      </dgm:t>
    </dgm:pt>
    <dgm:pt modelId="{5EEA54D2-A1DC-40A8-AD6A-7E3AB68BF739}">
      <dgm:prSet phldrT="[Texto]" custT="1"/>
      <dgm:spPr/>
      <dgm:t>
        <a:bodyPr/>
        <a:lstStyle/>
        <a:p>
          <a:r>
            <a:rPr lang="es-MX" sz="1800" kern="1200" dirty="0" smtClean="0">
              <a:solidFill>
                <a:srgbClr val="FF6600"/>
              </a:solidFill>
              <a:latin typeface="+mn-lt"/>
              <a:ea typeface="+mn-ea"/>
              <a:cs typeface="+mn-cs"/>
            </a:rPr>
            <a:t>Consultas	11%</a:t>
          </a:r>
          <a:endParaRPr lang="en-US" sz="1800" kern="1200" dirty="0" smtClean="0">
            <a:solidFill>
              <a:srgbClr val="FF6600"/>
            </a:solidFill>
            <a:latin typeface="+mn-lt"/>
            <a:ea typeface="+mn-ea"/>
            <a:cs typeface="+mn-cs"/>
          </a:endParaRPr>
        </a:p>
      </dgm:t>
    </dgm:pt>
    <dgm:pt modelId="{3519AA68-012E-476A-AA27-85CAEE5F98A2}" type="parTrans" cxnId="{AFEE2D70-C457-403C-87E7-3634E1BF00AF}">
      <dgm:prSet/>
      <dgm:spPr/>
      <dgm:t>
        <a:bodyPr/>
        <a:lstStyle/>
        <a:p>
          <a:endParaRPr lang="en-US"/>
        </a:p>
      </dgm:t>
    </dgm:pt>
    <dgm:pt modelId="{9AFDBB27-106B-49A2-897A-0229A1844DF6}" type="sibTrans" cxnId="{AFEE2D70-C457-403C-87E7-3634E1BF00AF}">
      <dgm:prSet/>
      <dgm:spPr/>
      <dgm:t>
        <a:bodyPr/>
        <a:lstStyle/>
        <a:p>
          <a:endParaRPr lang="en-US"/>
        </a:p>
      </dgm:t>
    </dgm:pt>
    <dgm:pt modelId="{15B5D11D-6324-4687-8B53-CC97C2E3B4E0}">
      <dgm:prSet phldrT="[Texto]" custT="1"/>
      <dgm:spPr/>
      <dgm:t>
        <a:bodyPr/>
        <a:lstStyle/>
        <a:p>
          <a:r>
            <a:rPr lang="es-MX" sz="1800" kern="1200" dirty="0" smtClean="0">
              <a:solidFill>
                <a:srgbClr val="FF6600"/>
              </a:solidFill>
              <a:latin typeface="+mn-lt"/>
              <a:ea typeface="+mn-ea"/>
              <a:cs typeface="+mn-cs"/>
            </a:rPr>
            <a:t>Reclamos	13%</a:t>
          </a:r>
          <a:endParaRPr lang="en-US" sz="1800" kern="1200" dirty="0" smtClean="0">
            <a:solidFill>
              <a:srgbClr val="FF6600"/>
            </a:solidFill>
            <a:latin typeface="+mn-lt"/>
            <a:ea typeface="+mn-ea"/>
            <a:cs typeface="+mn-cs"/>
          </a:endParaRPr>
        </a:p>
      </dgm:t>
    </dgm:pt>
    <dgm:pt modelId="{44C90471-E481-449F-8183-B35558744525}" type="parTrans" cxnId="{8D63C1C3-305C-486D-91A3-74E480E463ED}">
      <dgm:prSet/>
      <dgm:spPr/>
      <dgm:t>
        <a:bodyPr/>
        <a:lstStyle/>
        <a:p>
          <a:endParaRPr lang="en-US"/>
        </a:p>
      </dgm:t>
    </dgm:pt>
    <dgm:pt modelId="{26D6C598-672F-4FAF-B5CD-CE23F6A056A9}" type="sibTrans" cxnId="{8D63C1C3-305C-486D-91A3-74E480E463ED}">
      <dgm:prSet/>
      <dgm:spPr/>
      <dgm:t>
        <a:bodyPr/>
        <a:lstStyle/>
        <a:p>
          <a:endParaRPr lang="en-US"/>
        </a:p>
      </dgm:t>
    </dgm:pt>
    <dgm:pt modelId="{5E5F6530-6D35-4581-B266-A951FAAB0DA2}">
      <dgm:prSet phldrT="[Texto]"/>
      <dgm:spPr>
        <a:solidFill>
          <a:srgbClr val="FF9900"/>
        </a:solidFill>
      </dgm:spPr>
      <dgm:t>
        <a:bodyPr/>
        <a:lstStyle/>
        <a:p>
          <a:r>
            <a:rPr lang="es-MX" dirty="0" smtClean="0"/>
            <a:t>Social</a:t>
          </a:r>
        </a:p>
        <a:p>
          <a:r>
            <a:rPr lang="es-MX" dirty="0" smtClean="0"/>
            <a:t>33%</a:t>
          </a:r>
          <a:endParaRPr lang="en-US" dirty="0"/>
        </a:p>
      </dgm:t>
    </dgm:pt>
    <dgm:pt modelId="{756616C3-E8F2-4ACF-9049-B782768AF661}" type="parTrans" cxnId="{CE453520-69F1-416A-81C1-E5F39124B62B}">
      <dgm:prSet/>
      <dgm:spPr>
        <a:ln>
          <a:solidFill>
            <a:srgbClr val="FF9900"/>
          </a:solidFill>
        </a:ln>
      </dgm:spPr>
      <dgm:t>
        <a:bodyPr/>
        <a:lstStyle/>
        <a:p>
          <a:endParaRPr lang="en-US"/>
        </a:p>
      </dgm:t>
    </dgm:pt>
    <dgm:pt modelId="{447F8019-72DA-495C-A280-85BFF5B0D914}" type="sibTrans" cxnId="{CE453520-69F1-416A-81C1-E5F39124B62B}">
      <dgm:prSet/>
      <dgm:spPr/>
      <dgm:t>
        <a:bodyPr/>
        <a:lstStyle/>
        <a:p>
          <a:endParaRPr lang="en-US"/>
        </a:p>
      </dgm:t>
    </dgm:pt>
    <dgm:pt modelId="{307D987D-5517-4524-8582-83088847B892}">
      <dgm:prSet phldrT="[Texto]" custT="1"/>
      <dgm:spPr/>
      <dgm:t>
        <a:bodyPr/>
        <a:lstStyle/>
        <a:p>
          <a:r>
            <a:rPr lang="es-MX" sz="1800" kern="1200" dirty="0" smtClean="0">
              <a:solidFill>
                <a:srgbClr val="FF6600"/>
              </a:solidFill>
              <a:latin typeface="+mn-lt"/>
              <a:ea typeface="+mn-ea"/>
              <a:cs typeface="+mn-cs"/>
            </a:rPr>
            <a:t>Consultas	28%</a:t>
          </a:r>
          <a:endParaRPr lang="en-US" sz="1800" kern="1200" dirty="0" smtClean="0">
            <a:solidFill>
              <a:srgbClr val="FF6600"/>
            </a:solidFill>
            <a:latin typeface="+mn-lt"/>
            <a:ea typeface="+mn-ea"/>
            <a:cs typeface="+mn-cs"/>
          </a:endParaRPr>
        </a:p>
      </dgm:t>
    </dgm:pt>
    <dgm:pt modelId="{E216045C-16C1-49CA-B361-5D3849DD7F1E}" type="parTrans" cxnId="{FA8A75F5-E150-45FB-B592-D5AB2FCE541A}">
      <dgm:prSet/>
      <dgm:spPr/>
      <dgm:t>
        <a:bodyPr/>
        <a:lstStyle/>
        <a:p>
          <a:endParaRPr lang="en-US"/>
        </a:p>
      </dgm:t>
    </dgm:pt>
    <dgm:pt modelId="{F8190A27-1F72-4037-9A13-7D1D0E4D1E5F}" type="sibTrans" cxnId="{FA8A75F5-E150-45FB-B592-D5AB2FCE541A}">
      <dgm:prSet/>
      <dgm:spPr/>
      <dgm:t>
        <a:bodyPr/>
        <a:lstStyle/>
        <a:p>
          <a:endParaRPr lang="en-US"/>
        </a:p>
      </dgm:t>
    </dgm:pt>
    <dgm:pt modelId="{4EDA06DD-B565-40E1-978B-F11ADA10EE06}">
      <dgm:prSet phldrT="[Texto]" custT="1"/>
      <dgm:spPr/>
      <dgm:t>
        <a:bodyPr/>
        <a:lstStyle/>
        <a:p>
          <a:r>
            <a:rPr lang="es-MX" sz="1800" kern="1200" dirty="0" smtClean="0">
              <a:solidFill>
                <a:srgbClr val="FF6600"/>
              </a:solidFill>
              <a:latin typeface="+mn-lt"/>
              <a:ea typeface="+mn-ea"/>
              <a:cs typeface="+mn-cs"/>
            </a:rPr>
            <a:t>Reclamos	  3%</a:t>
          </a:r>
          <a:endParaRPr lang="en-US" sz="1800" kern="1200" dirty="0" smtClean="0">
            <a:solidFill>
              <a:srgbClr val="FF6600"/>
            </a:solidFill>
            <a:latin typeface="+mn-lt"/>
            <a:ea typeface="+mn-ea"/>
            <a:cs typeface="+mn-cs"/>
          </a:endParaRPr>
        </a:p>
      </dgm:t>
    </dgm:pt>
    <dgm:pt modelId="{0EFCA70C-5644-4021-9A3F-C332348791A1}" type="parTrans" cxnId="{5C583A0B-673E-4B9A-8BCD-80765AC6DF60}">
      <dgm:prSet/>
      <dgm:spPr/>
      <dgm:t>
        <a:bodyPr/>
        <a:lstStyle/>
        <a:p>
          <a:endParaRPr lang="en-US"/>
        </a:p>
      </dgm:t>
    </dgm:pt>
    <dgm:pt modelId="{BA4D7D53-3E67-45F6-8107-DF47CF8610A0}" type="sibTrans" cxnId="{5C583A0B-673E-4B9A-8BCD-80765AC6DF60}">
      <dgm:prSet/>
      <dgm:spPr/>
      <dgm:t>
        <a:bodyPr/>
        <a:lstStyle/>
        <a:p>
          <a:endParaRPr lang="en-US"/>
        </a:p>
      </dgm:t>
    </dgm:pt>
    <dgm:pt modelId="{F2761933-7F69-445C-A940-B8B5BFE61F2E}">
      <dgm:prSet phldrT="[Texto]"/>
      <dgm:spPr>
        <a:solidFill>
          <a:srgbClr val="FF9933"/>
        </a:solidFill>
      </dgm:spPr>
      <dgm:t>
        <a:bodyPr/>
        <a:lstStyle/>
        <a:p>
          <a:r>
            <a:rPr lang="es-MX" dirty="0" smtClean="0"/>
            <a:t>Otros</a:t>
          </a:r>
        </a:p>
        <a:p>
          <a:r>
            <a:rPr lang="es-MX" dirty="0" smtClean="0"/>
            <a:t>38%</a:t>
          </a:r>
          <a:endParaRPr lang="en-US" dirty="0"/>
        </a:p>
      </dgm:t>
    </dgm:pt>
    <dgm:pt modelId="{1066AFA7-DEA1-4714-A582-77C31ECCB14D}" type="parTrans" cxnId="{88E9D3EE-8D0B-4726-B9AE-94BEEA2AB1E0}">
      <dgm:prSet/>
      <dgm:spPr>
        <a:ln>
          <a:solidFill>
            <a:srgbClr val="FF9900"/>
          </a:solidFill>
        </a:ln>
      </dgm:spPr>
      <dgm:t>
        <a:bodyPr/>
        <a:lstStyle/>
        <a:p>
          <a:endParaRPr lang="en-US"/>
        </a:p>
      </dgm:t>
    </dgm:pt>
    <dgm:pt modelId="{1FC79289-B419-4DE9-97B3-8256712CBC3F}" type="sibTrans" cxnId="{88E9D3EE-8D0B-4726-B9AE-94BEEA2AB1E0}">
      <dgm:prSet/>
      <dgm:spPr/>
      <dgm:t>
        <a:bodyPr/>
        <a:lstStyle/>
        <a:p>
          <a:endParaRPr lang="en-US"/>
        </a:p>
      </dgm:t>
    </dgm:pt>
    <dgm:pt modelId="{1451BEF2-45AD-456A-9AE9-29F05FC58B28}">
      <dgm:prSet phldrT="[Texto]" custT="1"/>
      <dgm:spPr/>
      <dgm:t>
        <a:bodyPr/>
        <a:lstStyle/>
        <a:p>
          <a:r>
            <a:rPr lang="es-MX" sz="1800" kern="1200" dirty="0" smtClean="0">
              <a:solidFill>
                <a:srgbClr val="FF6600"/>
              </a:solidFill>
              <a:latin typeface="+mn-lt"/>
              <a:ea typeface="+mn-ea"/>
              <a:cs typeface="+mn-cs"/>
            </a:rPr>
            <a:t>Consultas	25%</a:t>
          </a:r>
          <a:endParaRPr lang="en-US" sz="1800" kern="1200" dirty="0" smtClean="0">
            <a:solidFill>
              <a:srgbClr val="FF6600"/>
            </a:solidFill>
            <a:latin typeface="+mn-lt"/>
            <a:ea typeface="+mn-ea"/>
            <a:cs typeface="+mn-cs"/>
          </a:endParaRPr>
        </a:p>
      </dgm:t>
    </dgm:pt>
    <dgm:pt modelId="{61A772A0-2CA5-40FE-A99A-866838A63168}" type="parTrans" cxnId="{84CC370C-E4AF-4885-989F-C324FE723808}">
      <dgm:prSet/>
      <dgm:spPr/>
      <dgm:t>
        <a:bodyPr/>
        <a:lstStyle/>
        <a:p>
          <a:endParaRPr lang="en-US"/>
        </a:p>
      </dgm:t>
    </dgm:pt>
    <dgm:pt modelId="{7ECF457D-D6A5-46C4-A87D-ABFF3CBA9B7E}" type="sibTrans" cxnId="{84CC370C-E4AF-4885-989F-C324FE723808}">
      <dgm:prSet/>
      <dgm:spPr/>
      <dgm:t>
        <a:bodyPr/>
        <a:lstStyle/>
        <a:p>
          <a:endParaRPr lang="en-US"/>
        </a:p>
      </dgm:t>
    </dgm:pt>
    <dgm:pt modelId="{3B42F557-E9FB-46C7-A5CD-21FC07E248F3}">
      <dgm:prSet phldrT="[Texto]" custT="1"/>
      <dgm:spPr/>
      <dgm:t>
        <a:bodyPr/>
        <a:lstStyle/>
        <a:p>
          <a:r>
            <a:rPr lang="es-MX" sz="1800" kern="1200" dirty="0" smtClean="0">
              <a:solidFill>
                <a:srgbClr val="FF6600"/>
              </a:solidFill>
              <a:latin typeface="+mn-lt"/>
              <a:ea typeface="+mn-ea"/>
              <a:cs typeface="+mn-cs"/>
            </a:rPr>
            <a:t>Reclamos	11%</a:t>
          </a:r>
          <a:endParaRPr lang="en-US" sz="1800" kern="1200" dirty="0" smtClean="0">
            <a:solidFill>
              <a:srgbClr val="FF6600"/>
            </a:solidFill>
            <a:latin typeface="+mn-lt"/>
            <a:ea typeface="+mn-ea"/>
            <a:cs typeface="+mn-cs"/>
          </a:endParaRPr>
        </a:p>
      </dgm:t>
    </dgm:pt>
    <dgm:pt modelId="{2CE6B02C-C937-4A70-B358-3596FB0B3539}" type="parTrans" cxnId="{AC4DC628-4717-4115-95C5-EB63ED296084}">
      <dgm:prSet/>
      <dgm:spPr/>
      <dgm:t>
        <a:bodyPr/>
        <a:lstStyle/>
        <a:p>
          <a:endParaRPr lang="en-US"/>
        </a:p>
      </dgm:t>
    </dgm:pt>
    <dgm:pt modelId="{6BF1AD9D-146B-4734-84E0-8B0FD30C90D9}" type="sibTrans" cxnId="{AC4DC628-4717-4115-95C5-EB63ED296084}">
      <dgm:prSet/>
      <dgm:spPr/>
      <dgm:t>
        <a:bodyPr/>
        <a:lstStyle/>
        <a:p>
          <a:endParaRPr lang="en-US"/>
        </a:p>
      </dgm:t>
    </dgm:pt>
    <dgm:pt modelId="{C5978B53-0EED-40ED-8AFC-634F7E5BD3DE}">
      <dgm:prSet phldrT="[Texto]" custT="1"/>
      <dgm:spPr/>
      <dgm:t>
        <a:bodyPr/>
        <a:lstStyle/>
        <a:p>
          <a:r>
            <a:rPr lang="es-MX" sz="1800" kern="1200" dirty="0" smtClean="0">
              <a:solidFill>
                <a:srgbClr val="FF6600"/>
              </a:solidFill>
              <a:latin typeface="+mn-lt"/>
              <a:ea typeface="+mn-ea"/>
              <a:cs typeface="+mn-cs"/>
            </a:rPr>
            <a:t>Sugerencias	  5%</a:t>
          </a:r>
          <a:endParaRPr lang="en-US" sz="1800" kern="1200" dirty="0" smtClean="0">
            <a:solidFill>
              <a:srgbClr val="FF6600"/>
            </a:solidFill>
            <a:latin typeface="+mn-lt"/>
            <a:ea typeface="+mn-ea"/>
            <a:cs typeface="+mn-cs"/>
          </a:endParaRPr>
        </a:p>
      </dgm:t>
    </dgm:pt>
    <dgm:pt modelId="{60B6CE6A-4676-454A-880A-D5C13D8C6EF7}" type="parTrans" cxnId="{B2BB3F1D-D6E7-44FB-8398-A4F93A974327}">
      <dgm:prSet/>
      <dgm:spPr/>
      <dgm:t>
        <a:bodyPr/>
        <a:lstStyle/>
        <a:p>
          <a:endParaRPr lang="en-US"/>
        </a:p>
      </dgm:t>
    </dgm:pt>
    <dgm:pt modelId="{55626658-C2A2-4D76-8516-C76C26578CE5}" type="sibTrans" cxnId="{B2BB3F1D-D6E7-44FB-8398-A4F93A974327}">
      <dgm:prSet/>
      <dgm:spPr/>
      <dgm:t>
        <a:bodyPr/>
        <a:lstStyle/>
        <a:p>
          <a:endParaRPr lang="en-US"/>
        </a:p>
      </dgm:t>
    </dgm:pt>
    <dgm:pt modelId="{DCF0336F-C87D-43AD-85F4-5C4EFC53EF56}">
      <dgm:prSet phldrT="[Texto]" custT="1"/>
      <dgm:spPr/>
      <dgm:t>
        <a:bodyPr/>
        <a:lstStyle/>
        <a:p>
          <a:r>
            <a:rPr lang="es-MX" sz="1800" kern="1200" dirty="0" smtClean="0">
              <a:solidFill>
                <a:srgbClr val="FF6600"/>
              </a:solidFill>
              <a:latin typeface="+mn-lt"/>
              <a:ea typeface="+mn-ea"/>
              <a:cs typeface="+mn-cs"/>
            </a:rPr>
            <a:t>Sugerencias	  2%</a:t>
          </a:r>
          <a:endParaRPr lang="en-US" sz="1800" kern="1200" dirty="0" smtClean="0">
            <a:solidFill>
              <a:srgbClr val="FF6600"/>
            </a:solidFill>
            <a:latin typeface="+mn-lt"/>
            <a:ea typeface="+mn-ea"/>
            <a:cs typeface="+mn-cs"/>
          </a:endParaRPr>
        </a:p>
      </dgm:t>
    </dgm:pt>
    <dgm:pt modelId="{0FAD40F5-96D5-4E4D-8F12-E42EFA812679}" type="parTrans" cxnId="{FC86E57B-8F49-47ED-9525-A6A0328F722A}">
      <dgm:prSet/>
      <dgm:spPr/>
      <dgm:t>
        <a:bodyPr/>
        <a:lstStyle/>
        <a:p>
          <a:endParaRPr lang="en-US"/>
        </a:p>
      </dgm:t>
    </dgm:pt>
    <dgm:pt modelId="{92C78FD0-1131-4BFE-B75B-8FDDD9436135}" type="sibTrans" cxnId="{FC86E57B-8F49-47ED-9525-A6A0328F722A}">
      <dgm:prSet/>
      <dgm:spPr/>
      <dgm:t>
        <a:bodyPr/>
        <a:lstStyle/>
        <a:p>
          <a:endParaRPr lang="en-US"/>
        </a:p>
      </dgm:t>
    </dgm:pt>
    <dgm:pt modelId="{4A4C842A-174B-4963-AF4F-13EBD6131740}">
      <dgm:prSet phldrT="[Texto]" custT="1"/>
      <dgm:spPr/>
      <dgm:t>
        <a:bodyPr/>
        <a:lstStyle/>
        <a:p>
          <a:r>
            <a:rPr lang="es-MX" sz="1800" kern="1200" dirty="0" smtClean="0">
              <a:solidFill>
                <a:srgbClr val="FF6600"/>
              </a:solidFill>
              <a:latin typeface="+mn-lt"/>
              <a:ea typeface="+mn-ea"/>
              <a:cs typeface="+mn-cs"/>
            </a:rPr>
            <a:t>Sugerencias	  2%</a:t>
          </a:r>
          <a:endParaRPr lang="en-US" sz="1800" kern="1200" dirty="0" smtClean="0">
            <a:solidFill>
              <a:srgbClr val="FF6600"/>
            </a:solidFill>
            <a:latin typeface="+mn-lt"/>
            <a:ea typeface="+mn-ea"/>
            <a:cs typeface="+mn-cs"/>
          </a:endParaRPr>
        </a:p>
      </dgm:t>
    </dgm:pt>
    <dgm:pt modelId="{AACFA45F-8076-4E09-9875-87F6B8B309C4}" type="parTrans" cxnId="{3BA5EEFB-852A-4B73-955C-10CAB8E5CB48}">
      <dgm:prSet/>
      <dgm:spPr/>
      <dgm:t>
        <a:bodyPr/>
        <a:lstStyle/>
        <a:p>
          <a:endParaRPr lang="en-US"/>
        </a:p>
      </dgm:t>
    </dgm:pt>
    <dgm:pt modelId="{33BBCA8C-7E57-48F6-ACBC-9CD4FFFD33CC}" type="sibTrans" cxnId="{3BA5EEFB-852A-4B73-955C-10CAB8E5CB48}">
      <dgm:prSet/>
      <dgm:spPr/>
      <dgm:t>
        <a:bodyPr/>
        <a:lstStyle/>
        <a:p>
          <a:endParaRPr lang="en-US"/>
        </a:p>
      </dgm:t>
    </dgm:pt>
    <dgm:pt modelId="{EC9077A2-6C2A-4D75-9F53-F542F50AB945}" type="pres">
      <dgm:prSet presAssocID="{3571E0D6-C092-4270-8A9E-F4757AFC8C2B}" presName="composite" presStyleCnt="0">
        <dgm:presLayoutVars>
          <dgm:chMax val="5"/>
          <dgm:dir/>
          <dgm:animLvl val="ctr"/>
          <dgm:resizeHandles val="exact"/>
        </dgm:presLayoutVars>
      </dgm:prSet>
      <dgm:spPr/>
      <dgm:t>
        <a:bodyPr/>
        <a:lstStyle/>
        <a:p>
          <a:endParaRPr lang="es-CL"/>
        </a:p>
      </dgm:t>
    </dgm:pt>
    <dgm:pt modelId="{2596EBFA-DC9D-417C-B3C2-F5D9AAFD5513}" type="pres">
      <dgm:prSet presAssocID="{3571E0D6-C092-4270-8A9E-F4757AFC8C2B}" presName="cycle" presStyleCnt="0"/>
      <dgm:spPr/>
    </dgm:pt>
    <dgm:pt modelId="{88BF088C-5C35-4B7B-9AA1-E7006DC91426}" type="pres">
      <dgm:prSet presAssocID="{3571E0D6-C092-4270-8A9E-F4757AFC8C2B}" presName="centerShape" presStyleCnt="0"/>
      <dgm:spPr/>
    </dgm:pt>
    <dgm:pt modelId="{14C935A2-F5FB-42A2-BDF1-1654F13161A0}" type="pres">
      <dgm:prSet presAssocID="{3571E0D6-C092-4270-8A9E-F4757AFC8C2B}" presName="connSite" presStyleLbl="node1" presStyleIdx="0" presStyleCnt="4"/>
      <dgm:spPr/>
    </dgm:pt>
    <dgm:pt modelId="{6319569D-BA0A-4143-A7BA-2308C4F7F075}" type="pres">
      <dgm:prSet presAssocID="{3571E0D6-C092-4270-8A9E-F4757AFC8C2B}" presName="visible" presStyleLbl="node1" presStyleIdx="0" presStyleCnt="4" custScaleX="72999" custScaleY="63764" custLinFactNeighborX="-19376" custLinFactNeighborY="0"/>
      <dgm:spPr/>
      <dgm:t>
        <a:bodyPr/>
        <a:lstStyle/>
        <a:p>
          <a:endParaRPr lang="es-CL"/>
        </a:p>
      </dgm:t>
    </dgm:pt>
    <dgm:pt modelId="{DE88D071-CED0-465E-97B8-1A1199C1D1F8}" type="pres">
      <dgm:prSet presAssocID="{7E2BE8E1-F47E-4CB7-B55B-DA9A85C55A68}" presName="Name25" presStyleLbl="parChTrans1D1" presStyleIdx="0" presStyleCnt="3"/>
      <dgm:spPr/>
      <dgm:t>
        <a:bodyPr/>
        <a:lstStyle/>
        <a:p>
          <a:endParaRPr lang="es-CL"/>
        </a:p>
      </dgm:t>
    </dgm:pt>
    <dgm:pt modelId="{B5AD2F26-FE1A-4072-93B5-4374977494B9}" type="pres">
      <dgm:prSet presAssocID="{FC5EFCCA-36D0-4A13-955D-2A4CCDF44091}" presName="node" presStyleCnt="0"/>
      <dgm:spPr/>
    </dgm:pt>
    <dgm:pt modelId="{BD3CD9C3-B187-4F96-B18F-41A3D38F9101}" type="pres">
      <dgm:prSet presAssocID="{FC5EFCCA-36D0-4A13-955D-2A4CCDF44091}" presName="parentNode" presStyleLbl="node1" presStyleIdx="1" presStyleCnt="4" custLinFactNeighborX="18958" custLinFactNeighborY="3916">
        <dgm:presLayoutVars>
          <dgm:chMax val="1"/>
          <dgm:bulletEnabled val="1"/>
        </dgm:presLayoutVars>
      </dgm:prSet>
      <dgm:spPr/>
      <dgm:t>
        <a:bodyPr/>
        <a:lstStyle/>
        <a:p>
          <a:endParaRPr lang="en-US"/>
        </a:p>
      </dgm:t>
    </dgm:pt>
    <dgm:pt modelId="{AF8C7CFE-27B0-46CE-A899-3A03CF3E29A2}" type="pres">
      <dgm:prSet presAssocID="{FC5EFCCA-36D0-4A13-955D-2A4CCDF44091}" presName="childNode" presStyleLbl="revTx" presStyleIdx="0" presStyleCnt="3">
        <dgm:presLayoutVars>
          <dgm:bulletEnabled val="1"/>
        </dgm:presLayoutVars>
      </dgm:prSet>
      <dgm:spPr/>
      <dgm:t>
        <a:bodyPr/>
        <a:lstStyle/>
        <a:p>
          <a:endParaRPr lang="en-US"/>
        </a:p>
      </dgm:t>
    </dgm:pt>
    <dgm:pt modelId="{955D69C5-7AF5-437E-96C4-8B7074A2B9EF}" type="pres">
      <dgm:prSet presAssocID="{756616C3-E8F2-4ACF-9049-B782768AF661}" presName="Name25" presStyleLbl="parChTrans1D1" presStyleIdx="1" presStyleCnt="3"/>
      <dgm:spPr/>
      <dgm:t>
        <a:bodyPr/>
        <a:lstStyle/>
        <a:p>
          <a:endParaRPr lang="es-CL"/>
        </a:p>
      </dgm:t>
    </dgm:pt>
    <dgm:pt modelId="{1778FFF0-025B-4E2A-A1B1-EE5D1F2189CF}" type="pres">
      <dgm:prSet presAssocID="{5E5F6530-6D35-4581-B266-A951FAAB0DA2}" presName="node" presStyleCnt="0"/>
      <dgm:spPr/>
    </dgm:pt>
    <dgm:pt modelId="{421160E8-693F-4D92-B00D-1153A4E8F6BF}" type="pres">
      <dgm:prSet presAssocID="{5E5F6530-6D35-4581-B266-A951FAAB0DA2}" presName="parentNode" presStyleLbl="node1" presStyleIdx="2" presStyleCnt="4" custLinFactNeighborX="-16231">
        <dgm:presLayoutVars>
          <dgm:chMax val="1"/>
          <dgm:bulletEnabled val="1"/>
        </dgm:presLayoutVars>
      </dgm:prSet>
      <dgm:spPr/>
      <dgm:t>
        <a:bodyPr/>
        <a:lstStyle/>
        <a:p>
          <a:endParaRPr lang="en-US"/>
        </a:p>
      </dgm:t>
    </dgm:pt>
    <dgm:pt modelId="{02E0A6CD-5575-4A15-98DC-8E210BAFFF01}" type="pres">
      <dgm:prSet presAssocID="{5E5F6530-6D35-4581-B266-A951FAAB0DA2}" presName="childNode" presStyleLbl="revTx" presStyleIdx="1" presStyleCnt="3">
        <dgm:presLayoutVars>
          <dgm:bulletEnabled val="1"/>
        </dgm:presLayoutVars>
      </dgm:prSet>
      <dgm:spPr/>
      <dgm:t>
        <a:bodyPr/>
        <a:lstStyle/>
        <a:p>
          <a:endParaRPr lang="en-US"/>
        </a:p>
      </dgm:t>
    </dgm:pt>
    <dgm:pt modelId="{442957EF-AAA1-4FC0-A349-A5265FCF6187}" type="pres">
      <dgm:prSet presAssocID="{1066AFA7-DEA1-4714-A582-77C31ECCB14D}" presName="Name25" presStyleLbl="parChTrans1D1" presStyleIdx="2" presStyleCnt="3"/>
      <dgm:spPr/>
      <dgm:t>
        <a:bodyPr/>
        <a:lstStyle/>
        <a:p>
          <a:endParaRPr lang="es-CL"/>
        </a:p>
      </dgm:t>
    </dgm:pt>
    <dgm:pt modelId="{00E787C4-8526-42F1-95A4-81990BA93EEC}" type="pres">
      <dgm:prSet presAssocID="{F2761933-7F69-445C-A940-B8B5BFE61F2E}" presName="node" presStyleCnt="0"/>
      <dgm:spPr/>
    </dgm:pt>
    <dgm:pt modelId="{95192014-1E50-4C9D-9D49-819523F2D7F4}" type="pres">
      <dgm:prSet presAssocID="{F2761933-7F69-445C-A940-B8B5BFE61F2E}" presName="parentNode" presStyleLbl="node1" presStyleIdx="3" presStyleCnt="4" custLinFactNeighborX="19471">
        <dgm:presLayoutVars>
          <dgm:chMax val="1"/>
          <dgm:bulletEnabled val="1"/>
        </dgm:presLayoutVars>
      </dgm:prSet>
      <dgm:spPr/>
      <dgm:t>
        <a:bodyPr/>
        <a:lstStyle/>
        <a:p>
          <a:endParaRPr lang="en-US"/>
        </a:p>
      </dgm:t>
    </dgm:pt>
    <dgm:pt modelId="{ED8042FB-C8D0-41F2-99D6-593A0F225B4A}" type="pres">
      <dgm:prSet presAssocID="{F2761933-7F69-445C-A940-B8B5BFE61F2E}" presName="childNode" presStyleLbl="revTx" presStyleIdx="2" presStyleCnt="3">
        <dgm:presLayoutVars>
          <dgm:bulletEnabled val="1"/>
        </dgm:presLayoutVars>
      </dgm:prSet>
      <dgm:spPr/>
      <dgm:t>
        <a:bodyPr/>
        <a:lstStyle/>
        <a:p>
          <a:endParaRPr lang="en-US"/>
        </a:p>
      </dgm:t>
    </dgm:pt>
  </dgm:ptLst>
  <dgm:cxnLst>
    <dgm:cxn modelId="{11521BA3-6832-0A4B-A46C-AA58EE5A7ABE}" type="presOf" srcId="{DCF0336F-C87D-43AD-85F4-5C4EFC53EF56}" destId="{02E0A6CD-5575-4A15-98DC-8E210BAFFF01}" srcOrd="0" destOrd="2" presId="urn:microsoft.com/office/officeart/2005/8/layout/radial2"/>
    <dgm:cxn modelId="{8D63C1C3-305C-486D-91A3-74E480E463ED}" srcId="{FC5EFCCA-36D0-4A13-955D-2A4CCDF44091}" destId="{15B5D11D-6324-4687-8B53-CC97C2E3B4E0}" srcOrd="1" destOrd="0" parTransId="{44C90471-E481-449F-8183-B35558744525}" sibTransId="{26D6C598-672F-4FAF-B5CD-CE23F6A056A9}"/>
    <dgm:cxn modelId="{88E9D3EE-8D0B-4726-B9AE-94BEEA2AB1E0}" srcId="{3571E0D6-C092-4270-8A9E-F4757AFC8C2B}" destId="{F2761933-7F69-445C-A940-B8B5BFE61F2E}" srcOrd="2" destOrd="0" parTransId="{1066AFA7-DEA1-4714-A582-77C31ECCB14D}" sibTransId="{1FC79289-B419-4DE9-97B3-8256712CBC3F}"/>
    <dgm:cxn modelId="{5C583A0B-673E-4B9A-8BCD-80765AC6DF60}" srcId="{5E5F6530-6D35-4581-B266-A951FAAB0DA2}" destId="{4EDA06DD-B565-40E1-978B-F11ADA10EE06}" srcOrd="1" destOrd="0" parTransId="{0EFCA70C-5644-4021-9A3F-C332348791A1}" sibTransId="{BA4D7D53-3E67-45F6-8107-DF47CF8610A0}"/>
    <dgm:cxn modelId="{AC4DC628-4717-4115-95C5-EB63ED296084}" srcId="{F2761933-7F69-445C-A940-B8B5BFE61F2E}" destId="{3B42F557-E9FB-46C7-A5CD-21FC07E248F3}" srcOrd="1" destOrd="0" parTransId="{2CE6B02C-C937-4A70-B358-3596FB0B3539}" sibTransId="{6BF1AD9D-146B-4734-84E0-8B0FD30C90D9}"/>
    <dgm:cxn modelId="{D136C856-8660-0A4E-839F-ADEF6992F24B}" type="presOf" srcId="{3571E0D6-C092-4270-8A9E-F4757AFC8C2B}" destId="{EC9077A2-6C2A-4D75-9F53-F542F50AB945}" srcOrd="0" destOrd="0" presId="urn:microsoft.com/office/officeart/2005/8/layout/radial2"/>
    <dgm:cxn modelId="{FA8A75F5-E150-45FB-B592-D5AB2FCE541A}" srcId="{5E5F6530-6D35-4581-B266-A951FAAB0DA2}" destId="{307D987D-5517-4524-8582-83088847B892}" srcOrd="0" destOrd="0" parTransId="{E216045C-16C1-49CA-B361-5D3849DD7F1E}" sibTransId="{F8190A27-1F72-4037-9A13-7D1D0E4D1E5F}"/>
    <dgm:cxn modelId="{C364FDBD-9731-DF4C-BCD6-15AAA58C936E}" type="presOf" srcId="{C5978B53-0EED-40ED-8AFC-634F7E5BD3DE}" destId="{AF8C7CFE-27B0-46CE-A899-3A03CF3E29A2}" srcOrd="0" destOrd="2" presId="urn:microsoft.com/office/officeart/2005/8/layout/radial2"/>
    <dgm:cxn modelId="{A02F562F-052F-E54D-905D-44EC1AF5AF23}" type="presOf" srcId="{5E5F6530-6D35-4581-B266-A951FAAB0DA2}" destId="{421160E8-693F-4D92-B00D-1153A4E8F6BF}" srcOrd="0" destOrd="0" presId="urn:microsoft.com/office/officeart/2005/8/layout/radial2"/>
    <dgm:cxn modelId="{67295BFA-3D95-114E-886E-FD73F3075348}" type="presOf" srcId="{5EEA54D2-A1DC-40A8-AD6A-7E3AB68BF739}" destId="{AF8C7CFE-27B0-46CE-A899-3A03CF3E29A2}" srcOrd="0" destOrd="0" presId="urn:microsoft.com/office/officeart/2005/8/layout/radial2"/>
    <dgm:cxn modelId="{27B5A096-506C-514F-A3DA-4066B8EDADB2}" type="presOf" srcId="{4EDA06DD-B565-40E1-978B-F11ADA10EE06}" destId="{02E0A6CD-5575-4A15-98DC-8E210BAFFF01}" srcOrd="0" destOrd="1" presId="urn:microsoft.com/office/officeart/2005/8/layout/radial2"/>
    <dgm:cxn modelId="{79F8D6B9-F67A-F043-8C74-2A7C2CC3208C}" type="presOf" srcId="{3B42F557-E9FB-46C7-A5CD-21FC07E248F3}" destId="{ED8042FB-C8D0-41F2-99D6-593A0F225B4A}" srcOrd="0" destOrd="1" presId="urn:microsoft.com/office/officeart/2005/8/layout/radial2"/>
    <dgm:cxn modelId="{8FF4FD0D-2A71-D640-AF70-BA2E7EB92A79}" type="presOf" srcId="{4A4C842A-174B-4963-AF4F-13EBD6131740}" destId="{ED8042FB-C8D0-41F2-99D6-593A0F225B4A}" srcOrd="0" destOrd="2" presId="urn:microsoft.com/office/officeart/2005/8/layout/radial2"/>
    <dgm:cxn modelId="{261323FC-CF68-8348-94E6-6367A2163E78}" type="presOf" srcId="{756616C3-E8F2-4ACF-9049-B782768AF661}" destId="{955D69C5-7AF5-437E-96C4-8B7074A2B9EF}" srcOrd="0" destOrd="0" presId="urn:microsoft.com/office/officeart/2005/8/layout/radial2"/>
    <dgm:cxn modelId="{F49053D5-CB69-504F-908C-C1C3E12566E1}" type="presOf" srcId="{FC5EFCCA-36D0-4A13-955D-2A4CCDF44091}" destId="{BD3CD9C3-B187-4F96-B18F-41A3D38F9101}" srcOrd="0" destOrd="0" presId="urn:microsoft.com/office/officeart/2005/8/layout/radial2"/>
    <dgm:cxn modelId="{A370B8EF-8686-9A48-8324-129FB98C01D0}" type="presOf" srcId="{15B5D11D-6324-4687-8B53-CC97C2E3B4E0}" destId="{AF8C7CFE-27B0-46CE-A899-3A03CF3E29A2}" srcOrd="0" destOrd="1" presId="urn:microsoft.com/office/officeart/2005/8/layout/radial2"/>
    <dgm:cxn modelId="{9B767AA0-55C0-5149-895B-399AC45B8D34}" type="presOf" srcId="{1451BEF2-45AD-456A-9AE9-29F05FC58B28}" destId="{ED8042FB-C8D0-41F2-99D6-593A0F225B4A}" srcOrd="0" destOrd="0" presId="urn:microsoft.com/office/officeart/2005/8/layout/radial2"/>
    <dgm:cxn modelId="{CE453520-69F1-416A-81C1-E5F39124B62B}" srcId="{3571E0D6-C092-4270-8A9E-F4757AFC8C2B}" destId="{5E5F6530-6D35-4581-B266-A951FAAB0DA2}" srcOrd="1" destOrd="0" parTransId="{756616C3-E8F2-4ACF-9049-B782768AF661}" sibTransId="{447F8019-72DA-495C-A280-85BFF5B0D914}"/>
    <dgm:cxn modelId="{CE5BD64A-F75F-FB46-90C9-8922FA9333D5}" type="presOf" srcId="{F2761933-7F69-445C-A940-B8B5BFE61F2E}" destId="{95192014-1E50-4C9D-9D49-819523F2D7F4}" srcOrd="0" destOrd="0" presId="urn:microsoft.com/office/officeart/2005/8/layout/radial2"/>
    <dgm:cxn modelId="{AFEE2D70-C457-403C-87E7-3634E1BF00AF}" srcId="{FC5EFCCA-36D0-4A13-955D-2A4CCDF44091}" destId="{5EEA54D2-A1DC-40A8-AD6A-7E3AB68BF739}" srcOrd="0" destOrd="0" parTransId="{3519AA68-012E-476A-AA27-85CAEE5F98A2}" sibTransId="{9AFDBB27-106B-49A2-897A-0229A1844DF6}"/>
    <dgm:cxn modelId="{3BA5EEFB-852A-4B73-955C-10CAB8E5CB48}" srcId="{F2761933-7F69-445C-A940-B8B5BFE61F2E}" destId="{4A4C842A-174B-4963-AF4F-13EBD6131740}" srcOrd="2" destOrd="0" parTransId="{AACFA45F-8076-4E09-9875-87F6B8B309C4}" sibTransId="{33BBCA8C-7E57-48F6-ACBC-9CD4FFFD33CC}"/>
    <dgm:cxn modelId="{B2BB3F1D-D6E7-44FB-8398-A4F93A974327}" srcId="{FC5EFCCA-36D0-4A13-955D-2A4CCDF44091}" destId="{C5978B53-0EED-40ED-8AFC-634F7E5BD3DE}" srcOrd="2" destOrd="0" parTransId="{60B6CE6A-4676-454A-880A-D5C13D8C6EF7}" sibTransId="{55626658-C2A2-4D76-8516-C76C26578CE5}"/>
    <dgm:cxn modelId="{84CC370C-E4AF-4885-989F-C324FE723808}" srcId="{F2761933-7F69-445C-A940-B8B5BFE61F2E}" destId="{1451BEF2-45AD-456A-9AE9-29F05FC58B28}" srcOrd="0" destOrd="0" parTransId="{61A772A0-2CA5-40FE-A99A-866838A63168}" sibTransId="{7ECF457D-D6A5-46C4-A87D-ABFF3CBA9B7E}"/>
    <dgm:cxn modelId="{FC86E57B-8F49-47ED-9525-A6A0328F722A}" srcId="{5E5F6530-6D35-4581-B266-A951FAAB0DA2}" destId="{DCF0336F-C87D-43AD-85F4-5C4EFC53EF56}" srcOrd="2" destOrd="0" parTransId="{0FAD40F5-96D5-4E4D-8F12-E42EFA812679}" sibTransId="{92C78FD0-1131-4BFE-B75B-8FDDD9436135}"/>
    <dgm:cxn modelId="{27B66BB8-2B07-B548-842E-DDA0C5DDA024}" type="presOf" srcId="{307D987D-5517-4524-8582-83088847B892}" destId="{02E0A6CD-5575-4A15-98DC-8E210BAFFF01}" srcOrd="0" destOrd="0" presId="urn:microsoft.com/office/officeart/2005/8/layout/radial2"/>
    <dgm:cxn modelId="{DF347DCD-0990-BE46-A101-992584B3944F}" type="presOf" srcId="{1066AFA7-DEA1-4714-A582-77C31ECCB14D}" destId="{442957EF-AAA1-4FC0-A349-A5265FCF6187}" srcOrd="0" destOrd="0" presId="urn:microsoft.com/office/officeart/2005/8/layout/radial2"/>
    <dgm:cxn modelId="{4CE7627D-75F6-4B6D-900C-738DAF064BD2}" srcId="{3571E0D6-C092-4270-8A9E-F4757AFC8C2B}" destId="{FC5EFCCA-36D0-4A13-955D-2A4CCDF44091}" srcOrd="0" destOrd="0" parTransId="{7E2BE8E1-F47E-4CB7-B55B-DA9A85C55A68}" sibTransId="{AACCD4AC-DC3D-4DB8-97FE-03BC96E778B3}"/>
    <dgm:cxn modelId="{278D5E56-E3B8-D244-A175-C5B6BC88EC09}" type="presOf" srcId="{7E2BE8E1-F47E-4CB7-B55B-DA9A85C55A68}" destId="{DE88D071-CED0-465E-97B8-1A1199C1D1F8}" srcOrd="0" destOrd="0" presId="urn:microsoft.com/office/officeart/2005/8/layout/radial2"/>
    <dgm:cxn modelId="{D6A5AAB4-497F-C84B-8FF1-685BE92B0AB7}" type="presParOf" srcId="{EC9077A2-6C2A-4D75-9F53-F542F50AB945}" destId="{2596EBFA-DC9D-417C-B3C2-F5D9AAFD5513}" srcOrd="0" destOrd="0" presId="urn:microsoft.com/office/officeart/2005/8/layout/radial2"/>
    <dgm:cxn modelId="{84DCC19B-B3AB-E544-B55A-2D4A0C4846CF}" type="presParOf" srcId="{2596EBFA-DC9D-417C-B3C2-F5D9AAFD5513}" destId="{88BF088C-5C35-4B7B-9AA1-E7006DC91426}" srcOrd="0" destOrd="0" presId="urn:microsoft.com/office/officeart/2005/8/layout/radial2"/>
    <dgm:cxn modelId="{F8CD87FA-32DE-1548-AF55-B4EEF809B361}" type="presParOf" srcId="{88BF088C-5C35-4B7B-9AA1-E7006DC91426}" destId="{14C935A2-F5FB-42A2-BDF1-1654F13161A0}" srcOrd="0" destOrd="0" presId="urn:microsoft.com/office/officeart/2005/8/layout/radial2"/>
    <dgm:cxn modelId="{87AEE08D-3CFB-984E-A659-29B350405A84}" type="presParOf" srcId="{88BF088C-5C35-4B7B-9AA1-E7006DC91426}" destId="{6319569D-BA0A-4143-A7BA-2308C4F7F075}" srcOrd="1" destOrd="0" presId="urn:microsoft.com/office/officeart/2005/8/layout/radial2"/>
    <dgm:cxn modelId="{39888F09-74A0-0A40-A399-D96A476DE48C}" type="presParOf" srcId="{2596EBFA-DC9D-417C-B3C2-F5D9AAFD5513}" destId="{DE88D071-CED0-465E-97B8-1A1199C1D1F8}" srcOrd="1" destOrd="0" presId="urn:microsoft.com/office/officeart/2005/8/layout/radial2"/>
    <dgm:cxn modelId="{9C562C25-B5E3-374C-8960-DAFCF0B96C3A}" type="presParOf" srcId="{2596EBFA-DC9D-417C-B3C2-F5D9AAFD5513}" destId="{B5AD2F26-FE1A-4072-93B5-4374977494B9}" srcOrd="2" destOrd="0" presId="urn:microsoft.com/office/officeart/2005/8/layout/radial2"/>
    <dgm:cxn modelId="{4616C6DE-984F-3245-9D02-BD6E3C32D555}" type="presParOf" srcId="{B5AD2F26-FE1A-4072-93B5-4374977494B9}" destId="{BD3CD9C3-B187-4F96-B18F-41A3D38F9101}" srcOrd="0" destOrd="0" presId="urn:microsoft.com/office/officeart/2005/8/layout/radial2"/>
    <dgm:cxn modelId="{F1DA6E4C-BB21-BE47-943C-27DAE505D211}" type="presParOf" srcId="{B5AD2F26-FE1A-4072-93B5-4374977494B9}" destId="{AF8C7CFE-27B0-46CE-A899-3A03CF3E29A2}" srcOrd="1" destOrd="0" presId="urn:microsoft.com/office/officeart/2005/8/layout/radial2"/>
    <dgm:cxn modelId="{4B23523F-DB16-EE45-821B-B38A7CD8E24F}" type="presParOf" srcId="{2596EBFA-DC9D-417C-B3C2-F5D9AAFD5513}" destId="{955D69C5-7AF5-437E-96C4-8B7074A2B9EF}" srcOrd="3" destOrd="0" presId="urn:microsoft.com/office/officeart/2005/8/layout/radial2"/>
    <dgm:cxn modelId="{F0831A30-9C23-C14E-9804-2CF730CAE7E8}" type="presParOf" srcId="{2596EBFA-DC9D-417C-B3C2-F5D9AAFD5513}" destId="{1778FFF0-025B-4E2A-A1B1-EE5D1F2189CF}" srcOrd="4" destOrd="0" presId="urn:microsoft.com/office/officeart/2005/8/layout/radial2"/>
    <dgm:cxn modelId="{CE5DBF41-3A91-2848-B4D1-69A33787E8D7}" type="presParOf" srcId="{1778FFF0-025B-4E2A-A1B1-EE5D1F2189CF}" destId="{421160E8-693F-4D92-B00D-1153A4E8F6BF}" srcOrd="0" destOrd="0" presId="urn:microsoft.com/office/officeart/2005/8/layout/radial2"/>
    <dgm:cxn modelId="{3711C2C0-2328-3A46-90EA-286CD04B40AF}" type="presParOf" srcId="{1778FFF0-025B-4E2A-A1B1-EE5D1F2189CF}" destId="{02E0A6CD-5575-4A15-98DC-8E210BAFFF01}" srcOrd="1" destOrd="0" presId="urn:microsoft.com/office/officeart/2005/8/layout/radial2"/>
    <dgm:cxn modelId="{5471CE3C-94FA-C04C-BFD7-3FF4C046E605}" type="presParOf" srcId="{2596EBFA-DC9D-417C-B3C2-F5D9AAFD5513}" destId="{442957EF-AAA1-4FC0-A349-A5265FCF6187}" srcOrd="5" destOrd="0" presId="urn:microsoft.com/office/officeart/2005/8/layout/radial2"/>
    <dgm:cxn modelId="{E4603BFB-EB0D-134C-BB14-774B68A9A285}" type="presParOf" srcId="{2596EBFA-DC9D-417C-B3C2-F5D9AAFD5513}" destId="{00E787C4-8526-42F1-95A4-81990BA93EEC}" srcOrd="6" destOrd="0" presId="urn:microsoft.com/office/officeart/2005/8/layout/radial2"/>
    <dgm:cxn modelId="{35EE05B0-E53B-0247-AD52-D7698504877B}" type="presParOf" srcId="{00E787C4-8526-42F1-95A4-81990BA93EEC}" destId="{95192014-1E50-4C9D-9D49-819523F2D7F4}" srcOrd="0" destOrd="0" presId="urn:microsoft.com/office/officeart/2005/8/layout/radial2"/>
    <dgm:cxn modelId="{7CF51BB0-6068-D447-B6C9-DC72C54D670B}" type="presParOf" srcId="{00E787C4-8526-42F1-95A4-81990BA93EEC}" destId="{ED8042FB-C8D0-41F2-99D6-593A0F225B4A}" srcOrd="1" destOrd="0" presId="urn:microsoft.com/office/officeart/2005/8/layout/radial2"/>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0A4FC0-AECB-4626-B2CF-F5A21370A316}">
      <dsp:nvSpPr>
        <dsp:cNvPr id="0" name=""/>
        <dsp:cNvSpPr/>
      </dsp:nvSpPr>
      <dsp:spPr>
        <a:xfrm>
          <a:off x="-345668" y="0"/>
          <a:ext cx="2858499" cy="73104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555750" rtl="0">
            <a:lnSpc>
              <a:spcPct val="90000"/>
            </a:lnSpc>
            <a:spcBef>
              <a:spcPct val="0"/>
            </a:spcBef>
            <a:spcAft>
              <a:spcPct val="35000"/>
            </a:spcAft>
          </a:pPr>
          <a:r>
            <a:rPr lang="es-ES" sz="3500" kern="1200" dirty="0" smtClean="0">
              <a:solidFill>
                <a:schemeClr val="bg1"/>
              </a:solidFill>
            </a:rPr>
            <a:t>Sitios Web</a:t>
          </a:r>
          <a:endParaRPr lang="es-ES" sz="3500" kern="1200" dirty="0">
            <a:solidFill>
              <a:schemeClr val="bg1"/>
            </a:solidFill>
          </a:endParaRPr>
        </a:p>
      </dsp:txBody>
      <dsp:txXfrm>
        <a:off x="72949" y="107059"/>
        <a:ext cx="2021265" cy="5169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38F7D2-A5F0-410B-856E-79BED887DD3A}">
      <dsp:nvSpPr>
        <dsp:cNvPr id="0" name=""/>
        <dsp:cNvSpPr/>
      </dsp:nvSpPr>
      <dsp:spPr>
        <a:xfrm>
          <a:off x="2291542" y="2802668"/>
          <a:ext cx="2113659" cy="2113659"/>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s-CL" sz="1400" kern="1200" dirty="0" smtClean="0">
              <a:solidFill>
                <a:schemeClr val="tx1"/>
              </a:solidFill>
            </a:rPr>
            <a:t>Gestión sustentable y anticipación de conflictos</a:t>
          </a:r>
          <a:endParaRPr lang="es-CL" sz="1400" kern="1200" dirty="0">
            <a:solidFill>
              <a:schemeClr val="tx1"/>
            </a:solidFill>
          </a:endParaRPr>
        </a:p>
      </dsp:txBody>
      <dsp:txXfrm>
        <a:off x="2601080" y="3112206"/>
        <a:ext cx="1494583" cy="1494583"/>
      </dsp:txXfrm>
    </dsp:sp>
    <dsp:sp modelId="{07D70464-A8A1-4394-9955-BFF8C748DEC0}">
      <dsp:nvSpPr>
        <dsp:cNvPr id="0" name=""/>
        <dsp:cNvSpPr/>
      </dsp:nvSpPr>
      <dsp:spPr>
        <a:xfrm rot="12900000">
          <a:off x="851453" y="2406538"/>
          <a:ext cx="1704059" cy="602393"/>
        </a:xfrm>
        <a:prstGeom prst="lef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45944DB-A9ED-4CBB-9F49-DE6FDA18EF05}">
      <dsp:nvSpPr>
        <dsp:cNvPr id="0" name=""/>
        <dsp:cNvSpPr/>
      </dsp:nvSpPr>
      <dsp:spPr>
        <a:xfrm>
          <a:off x="1553" y="1415840"/>
          <a:ext cx="2007976" cy="1606381"/>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s-CL" sz="1400" kern="1200" dirty="0" smtClean="0">
              <a:solidFill>
                <a:schemeClr val="tx1"/>
              </a:solidFill>
            </a:rPr>
            <a:t>Mecanismos para manejo de reclamos y expectativas</a:t>
          </a:r>
          <a:endParaRPr lang="es-CL" sz="1400" kern="1200" dirty="0">
            <a:solidFill>
              <a:schemeClr val="tx1"/>
            </a:solidFill>
          </a:endParaRPr>
        </a:p>
      </dsp:txBody>
      <dsp:txXfrm>
        <a:off x="48602" y="1462889"/>
        <a:ext cx="1913878" cy="1512283"/>
      </dsp:txXfrm>
    </dsp:sp>
    <dsp:sp modelId="{E0466973-6FC6-4F57-BE5F-2F21C5CB59D0}">
      <dsp:nvSpPr>
        <dsp:cNvPr id="0" name=""/>
        <dsp:cNvSpPr/>
      </dsp:nvSpPr>
      <dsp:spPr>
        <a:xfrm rot="16200000">
          <a:off x="2399406" y="1550263"/>
          <a:ext cx="1897930" cy="602393"/>
        </a:xfrm>
        <a:prstGeom prst="lef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89AD9E2-967F-4D06-9DFA-823276B0FE60}">
      <dsp:nvSpPr>
        <dsp:cNvPr id="0" name=""/>
        <dsp:cNvSpPr/>
      </dsp:nvSpPr>
      <dsp:spPr>
        <a:xfrm>
          <a:off x="2344383" y="196239"/>
          <a:ext cx="2007976" cy="1606381"/>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s-CL" sz="1400" kern="1200" dirty="0" smtClean="0">
              <a:solidFill>
                <a:schemeClr val="tx1"/>
              </a:solidFill>
            </a:rPr>
            <a:t>Iniciativas para fortalecer la participación ciudadana</a:t>
          </a:r>
        </a:p>
        <a:p>
          <a:pPr lvl="0" algn="ctr" defTabSz="622300">
            <a:lnSpc>
              <a:spcPct val="90000"/>
            </a:lnSpc>
            <a:spcBef>
              <a:spcPct val="0"/>
            </a:spcBef>
            <a:spcAft>
              <a:spcPct val="35000"/>
            </a:spcAft>
          </a:pPr>
          <a:r>
            <a:rPr lang="es-CL" sz="1400" kern="1200" dirty="0" smtClean="0">
              <a:solidFill>
                <a:schemeClr val="tx1"/>
              </a:solidFill>
            </a:rPr>
            <a:t>(monitorear a las comunidades)</a:t>
          </a:r>
          <a:endParaRPr lang="es-CL" sz="1400" kern="1200" dirty="0">
            <a:solidFill>
              <a:schemeClr val="tx1"/>
            </a:solidFill>
          </a:endParaRPr>
        </a:p>
      </dsp:txBody>
      <dsp:txXfrm>
        <a:off x="2391432" y="243288"/>
        <a:ext cx="1913878" cy="1512283"/>
      </dsp:txXfrm>
    </dsp:sp>
    <dsp:sp modelId="{7098AF2E-2FE6-4991-B9C4-D77DC857AF04}">
      <dsp:nvSpPr>
        <dsp:cNvPr id="0" name=""/>
        <dsp:cNvSpPr/>
      </dsp:nvSpPr>
      <dsp:spPr>
        <a:xfrm rot="19500000">
          <a:off x="4141230" y="2406538"/>
          <a:ext cx="1704059" cy="602393"/>
        </a:xfrm>
        <a:prstGeom prst="lef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7B5E1BA-3BAF-4B6A-97CC-879D4AF6A05B}">
      <dsp:nvSpPr>
        <dsp:cNvPr id="0" name=""/>
        <dsp:cNvSpPr/>
      </dsp:nvSpPr>
      <dsp:spPr>
        <a:xfrm>
          <a:off x="4687213" y="1415840"/>
          <a:ext cx="2007976" cy="1606381"/>
        </a:xfrm>
        <a:prstGeom prst="roundRect">
          <a:avLst>
            <a:gd name="adj" fmla="val 10000"/>
          </a:avLst>
        </a:prstGeom>
        <a:solidFill>
          <a:schemeClr val="lt1">
            <a:hueOff val="0"/>
            <a:satOff val="0"/>
            <a:lumOff val="0"/>
            <a:alphaOff val="0"/>
          </a:schemeClr>
        </a:solidFill>
        <a:ln w="25400"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s-CL" sz="1400" kern="1200" dirty="0" smtClean="0">
              <a:solidFill>
                <a:schemeClr val="tx1"/>
              </a:solidFill>
            </a:rPr>
            <a:t>Respuestas oportunas y acciones concretas.</a:t>
          </a:r>
          <a:endParaRPr lang="es-CL" sz="1400" kern="1200" dirty="0">
            <a:solidFill>
              <a:schemeClr val="tx1"/>
            </a:solidFill>
          </a:endParaRPr>
        </a:p>
      </dsp:txBody>
      <dsp:txXfrm>
        <a:off x="4734262" y="1462889"/>
        <a:ext cx="1913878" cy="151228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2957EF-AAA1-4FC0-A349-A5265FCF6187}">
      <dsp:nvSpPr>
        <dsp:cNvPr id="0" name=""/>
        <dsp:cNvSpPr/>
      </dsp:nvSpPr>
      <dsp:spPr>
        <a:xfrm rot="2331561">
          <a:off x="1716654" y="3640751"/>
          <a:ext cx="1002992" cy="65214"/>
        </a:xfrm>
        <a:custGeom>
          <a:avLst/>
          <a:gdLst/>
          <a:ahLst/>
          <a:cxnLst/>
          <a:rect l="0" t="0" r="0" b="0"/>
          <a:pathLst>
            <a:path>
              <a:moveTo>
                <a:pt x="0" y="32607"/>
              </a:moveTo>
              <a:lnTo>
                <a:pt x="1002992" y="32607"/>
              </a:lnTo>
            </a:path>
          </a:pathLst>
        </a:custGeom>
        <a:noFill/>
        <a:ln w="25400" cap="flat" cmpd="sng" algn="ctr">
          <a:solidFill>
            <a:srgbClr val="FF9900"/>
          </a:solidFill>
          <a:prstDash val="solid"/>
        </a:ln>
        <a:effectLst/>
      </dsp:spPr>
      <dsp:style>
        <a:lnRef idx="2">
          <a:scrgbClr r="0" g="0" b="0"/>
        </a:lnRef>
        <a:fillRef idx="0">
          <a:scrgbClr r="0" g="0" b="0"/>
        </a:fillRef>
        <a:effectRef idx="0">
          <a:scrgbClr r="0" g="0" b="0"/>
        </a:effectRef>
        <a:fontRef idx="minor"/>
      </dsp:style>
    </dsp:sp>
    <dsp:sp modelId="{955D69C5-7AF5-437E-96C4-8B7074A2B9EF}">
      <dsp:nvSpPr>
        <dsp:cNvPr id="0" name=""/>
        <dsp:cNvSpPr/>
      </dsp:nvSpPr>
      <dsp:spPr>
        <a:xfrm>
          <a:off x="1827641" y="2667692"/>
          <a:ext cx="588661" cy="65214"/>
        </a:xfrm>
        <a:custGeom>
          <a:avLst/>
          <a:gdLst/>
          <a:ahLst/>
          <a:cxnLst/>
          <a:rect l="0" t="0" r="0" b="0"/>
          <a:pathLst>
            <a:path>
              <a:moveTo>
                <a:pt x="0" y="32607"/>
              </a:moveTo>
              <a:lnTo>
                <a:pt x="588661" y="32607"/>
              </a:lnTo>
            </a:path>
          </a:pathLst>
        </a:custGeom>
        <a:noFill/>
        <a:ln w="25400" cap="flat" cmpd="sng" algn="ctr">
          <a:solidFill>
            <a:srgbClr val="FF9900"/>
          </a:solidFill>
          <a:prstDash val="solid"/>
        </a:ln>
        <a:effectLst/>
      </dsp:spPr>
      <dsp:style>
        <a:lnRef idx="2">
          <a:scrgbClr r="0" g="0" b="0"/>
        </a:lnRef>
        <a:fillRef idx="0">
          <a:scrgbClr r="0" g="0" b="0"/>
        </a:fillRef>
        <a:effectRef idx="0">
          <a:scrgbClr r="0" g="0" b="0"/>
        </a:effectRef>
        <a:fontRef idx="minor"/>
      </dsp:style>
    </dsp:sp>
    <dsp:sp modelId="{DE88D071-CED0-465E-97B8-1A1199C1D1F8}">
      <dsp:nvSpPr>
        <dsp:cNvPr id="0" name=""/>
        <dsp:cNvSpPr/>
      </dsp:nvSpPr>
      <dsp:spPr>
        <a:xfrm rot="19316854">
          <a:off x="1724030" y="1727583"/>
          <a:ext cx="974919" cy="65214"/>
        </a:xfrm>
        <a:custGeom>
          <a:avLst/>
          <a:gdLst/>
          <a:ahLst/>
          <a:cxnLst/>
          <a:rect l="0" t="0" r="0" b="0"/>
          <a:pathLst>
            <a:path>
              <a:moveTo>
                <a:pt x="0" y="32607"/>
              </a:moveTo>
              <a:lnTo>
                <a:pt x="974919" y="32607"/>
              </a:lnTo>
            </a:path>
          </a:pathLst>
        </a:custGeom>
        <a:noFill/>
        <a:ln w="25400" cap="flat" cmpd="sng" algn="ctr">
          <a:solidFill>
            <a:srgbClr val="FF9900"/>
          </a:solidFill>
          <a:prstDash val="solid"/>
        </a:ln>
        <a:effectLst/>
      </dsp:spPr>
      <dsp:style>
        <a:lnRef idx="2">
          <a:scrgbClr r="0" g="0" b="0"/>
        </a:lnRef>
        <a:fillRef idx="0">
          <a:scrgbClr r="0" g="0" b="0"/>
        </a:fillRef>
        <a:effectRef idx="0">
          <a:scrgbClr r="0" g="0" b="0"/>
        </a:effectRef>
        <a:fontRef idx="minor"/>
      </dsp:style>
    </dsp:sp>
    <dsp:sp modelId="{6319569D-BA0A-4143-A7BA-2308C4F7F075}">
      <dsp:nvSpPr>
        <dsp:cNvPr id="0" name=""/>
        <dsp:cNvSpPr/>
      </dsp:nvSpPr>
      <dsp:spPr>
        <a:xfrm>
          <a:off x="0" y="1955929"/>
          <a:ext cx="1704356" cy="148874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3CD9C3-B187-4F96-B18F-41A3D38F9101}">
      <dsp:nvSpPr>
        <dsp:cNvPr id="0" name=""/>
        <dsp:cNvSpPr/>
      </dsp:nvSpPr>
      <dsp:spPr>
        <a:xfrm>
          <a:off x="2446460" y="327567"/>
          <a:ext cx="1400860" cy="1400860"/>
        </a:xfrm>
        <a:prstGeom prst="ellipse">
          <a:avLst/>
        </a:prstGeom>
        <a:solidFill>
          <a:srgbClr val="FF993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s-MX" sz="1700" kern="1200" dirty="0" smtClean="0"/>
            <a:t>Ambiental</a:t>
          </a:r>
        </a:p>
        <a:p>
          <a:pPr lvl="0" algn="ctr" defTabSz="755650">
            <a:lnSpc>
              <a:spcPct val="90000"/>
            </a:lnSpc>
            <a:spcBef>
              <a:spcPct val="0"/>
            </a:spcBef>
            <a:spcAft>
              <a:spcPct val="35000"/>
            </a:spcAft>
          </a:pPr>
          <a:r>
            <a:rPr lang="es-MX" sz="1700" kern="1200" dirty="0" smtClean="0"/>
            <a:t>29%</a:t>
          </a:r>
          <a:endParaRPr lang="en-US" sz="1700" kern="1200" dirty="0"/>
        </a:p>
      </dsp:txBody>
      <dsp:txXfrm>
        <a:off x="2651611" y="532718"/>
        <a:ext cx="990558" cy="990558"/>
      </dsp:txXfrm>
    </dsp:sp>
    <dsp:sp modelId="{AF8C7CFE-27B0-46CE-A899-3A03CF3E29A2}">
      <dsp:nvSpPr>
        <dsp:cNvPr id="0" name=""/>
        <dsp:cNvSpPr/>
      </dsp:nvSpPr>
      <dsp:spPr>
        <a:xfrm>
          <a:off x="3987406" y="327567"/>
          <a:ext cx="2101290" cy="1400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800100">
            <a:lnSpc>
              <a:spcPct val="90000"/>
            </a:lnSpc>
            <a:spcBef>
              <a:spcPct val="0"/>
            </a:spcBef>
            <a:spcAft>
              <a:spcPct val="15000"/>
            </a:spcAft>
            <a:buChar char="••"/>
          </a:pPr>
          <a:r>
            <a:rPr lang="es-MX" sz="1800" kern="1200" dirty="0" smtClean="0">
              <a:solidFill>
                <a:srgbClr val="FF6600"/>
              </a:solidFill>
              <a:latin typeface="+mn-lt"/>
              <a:ea typeface="+mn-ea"/>
              <a:cs typeface="+mn-cs"/>
            </a:rPr>
            <a:t>Consultas	11%</a:t>
          </a:r>
          <a:endParaRPr lang="en-US" sz="1800" kern="1200" dirty="0" smtClean="0">
            <a:solidFill>
              <a:srgbClr val="FF6600"/>
            </a:solidFill>
            <a:latin typeface="+mn-lt"/>
            <a:ea typeface="+mn-ea"/>
            <a:cs typeface="+mn-cs"/>
          </a:endParaRPr>
        </a:p>
        <a:p>
          <a:pPr marL="171450" lvl="1" indent="-171450" algn="l" defTabSz="800100">
            <a:lnSpc>
              <a:spcPct val="90000"/>
            </a:lnSpc>
            <a:spcBef>
              <a:spcPct val="0"/>
            </a:spcBef>
            <a:spcAft>
              <a:spcPct val="15000"/>
            </a:spcAft>
            <a:buChar char="••"/>
          </a:pPr>
          <a:r>
            <a:rPr lang="es-MX" sz="1800" kern="1200" dirty="0" smtClean="0">
              <a:solidFill>
                <a:srgbClr val="FF6600"/>
              </a:solidFill>
              <a:latin typeface="+mn-lt"/>
              <a:ea typeface="+mn-ea"/>
              <a:cs typeface="+mn-cs"/>
            </a:rPr>
            <a:t>Reclamos	13%</a:t>
          </a:r>
          <a:endParaRPr lang="en-US" sz="1800" kern="1200" dirty="0" smtClean="0">
            <a:solidFill>
              <a:srgbClr val="FF6600"/>
            </a:solidFill>
            <a:latin typeface="+mn-lt"/>
            <a:ea typeface="+mn-ea"/>
            <a:cs typeface="+mn-cs"/>
          </a:endParaRPr>
        </a:p>
        <a:p>
          <a:pPr marL="171450" lvl="1" indent="-171450" algn="l" defTabSz="800100">
            <a:lnSpc>
              <a:spcPct val="90000"/>
            </a:lnSpc>
            <a:spcBef>
              <a:spcPct val="0"/>
            </a:spcBef>
            <a:spcAft>
              <a:spcPct val="15000"/>
            </a:spcAft>
            <a:buChar char="••"/>
          </a:pPr>
          <a:r>
            <a:rPr lang="es-MX" sz="1800" kern="1200" dirty="0" smtClean="0">
              <a:solidFill>
                <a:srgbClr val="FF6600"/>
              </a:solidFill>
              <a:latin typeface="+mn-lt"/>
              <a:ea typeface="+mn-ea"/>
              <a:cs typeface="+mn-cs"/>
            </a:rPr>
            <a:t>Sugerencias	  5%</a:t>
          </a:r>
          <a:endParaRPr lang="en-US" sz="1800" kern="1200" dirty="0" smtClean="0">
            <a:solidFill>
              <a:srgbClr val="FF6600"/>
            </a:solidFill>
            <a:latin typeface="+mn-lt"/>
            <a:ea typeface="+mn-ea"/>
            <a:cs typeface="+mn-cs"/>
          </a:endParaRPr>
        </a:p>
      </dsp:txBody>
      <dsp:txXfrm>
        <a:off x="3987406" y="327567"/>
        <a:ext cx="2101290" cy="1400860"/>
      </dsp:txXfrm>
    </dsp:sp>
    <dsp:sp modelId="{421160E8-693F-4D92-B00D-1153A4E8F6BF}">
      <dsp:nvSpPr>
        <dsp:cNvPr id="0" name=""/>
        <dsp:cNvSpPr/>
      </dsp:nvSpPr>
      <dsp:spPr>
        <a:xfrm>
          <a:off x="2416303" y="1999869"/>
          <a:ext cx="1400860" cy="1400860"/>
        </a:xfrm>
        <a:prstGeom prst="ellipse">
          <a:avLst/>
        </a:prstGeom>
        <a:solidFill>
          <a:srgbClr val="FF99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s-MX" sz="1700" kern="1200" dirty="0" smtClean="0"/>
            <a:t>Social</a:t>
          </a:r>
        </a:p>
        <a:p>
          <a:pPr lvl="0" algn="ctr" defTabSz="755650">
            <a:lnSpc>
              <a:spcPct val="90000"/>
            </a:lnSpc>
            <a:spcBef>
              <a:spcPct val="0"/>
            </a:spcBef>
            <a:spcAft>
              <a:spcPct val="35000"/>
            </a:spcAft>
          </a:pPr>
          <a:r>
            <a:rPr lang="es-MX" sz="1700" kern="1200" dirty="0" smtClean="0"/>
            <a:t>33%</a:t>
          </a:r>
          <a:endParaRPr lang="en-US" sz="1700" kern="1200" dirty="0"/>
        </a:p>
      </dsp:txBody>
      <dsp:txXfrm>
        <a:off x="2621454" y="2205020"/>
        <a:ext cx="990558" cy="990558"/>
      </dsp:txXfrm>
    </dsp:sp>
    <dsp:sp modelId="{02E0A6CD-5575-4A15-98DC-8E210BAFFF01}">
      <dsp:nvSpPr>
        <dsp:cNvPr id="0" name=""/>
        <dsp:cNvSpPr/>
      </dsp:nvSpPr>
      <dsp:spPr>
        <a:xfrm>
          <a:off x="3957249" y="1999869"/>
          <a:ext cx="2101290" cy="1400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800100">
            <a:lnSpc>
              <a:spcPct val="90000"/>
            </a:lnSpc>
            <a:spcBef>
              <a:spcPct val="0"/>
            </a:spcBef>
            <a:spcAft>
              <a:spcPct val="15000"/>
            </a:spcAft>
            <a:buChar char="••"/>
          </a:pPr>
          <a:r>
            <a:rPr lang="es-MX" sz="1800" kern="1200" dirty="0" smtClean="0">
              <a:solidFill>
                <a:srgbClr val="FF6600"/>
              </a:solidFill>
              <a:latin typeface="+mn-lt"/>
              <a:ea typeface="+mn-ea"/>
              <a:cs typeface="+mn-cs"/>
            </a:rPr>
            <a:t>Consultas	28%</a:t>
          </a:r>
          <a:endParaRPr lang="en-US" sz="1800" kern="1200" dirty="0" smtClean="0">
            <a:solidFill>
              <a:srgbClr val="FF6600"/>
            </a:solidFill>
            <a:latin typeface="+mn-lt"/>
            <a:ea typeface="+mn-ea"/>
            <a:cs typeface="+mn-cs"/>
          </a:endParaRPr>
        </a:p>
        <a:p>
          <a:pPr marL="171450" lvl="1" indent="-171450" algn="l" defTabSz="800100">
            <a:lnSpc>
              <a:spcPct val="90000"/>
            </a:lnSpc>
            <a:spcBef>
              <a:spcPct val="0"/>
            </a:spcBef>
            <a:spcAft>
              <a:spcPct val="15000"/>
            </a:spcAft>
            <a:buChar char="••"/>
          </a:pPr>
          <a:r>
            <a:rPr lang="es-MX" sz="1800" kern="1200" dirty="0" smtClean="0">
              <a:solidFill>
                <a:srgbClr val="FF6600"/>
              </a:solidFill>
              <a:latin typeface="+mn-lt"/>
              <a:ea typeface="+mn-ea"/>
              <a:cs typeface="+mn-cs"/>
            </a:rPr>
            <a:t>Reclamos	  3%</a:t>
          </a:r>
          <a:endParaRPr lang="en-US" sz="1800" kern="1200" dirty="0" smtClean="0">
            <a:solidFill>
              <a:srgbClr val="FF6600"/>
            </a:solidFill>
            <a:latin typeface="+mn-lt"/>
            <a:ea typeface="+mn-ea"/>
            <a:cs typeface="+mn-cs"/>
          </a:endParaRPr>
        </a:p>
        <a:p>
          <a:pPr marL="171450" lvl="1" indent="-171450" algn="l" defTabSz="800100">
            <a:lnSpc>
              <a:spcPct val="90000"/>
            </a:lnSpc>
            <a:spcBef>
              <a:spcPct val="0"/>
            </a:spcBef>
            <a:spcAft>
              <a:spcPct val="15000"/>
            </a:spcAft>
            <a:buChar char="••"/>
          </a:pPr>
          <a:r>
            <a:rPr lang="es-MX" sz="1800" kern="1200" dirty="0" smtClean="0">
              <a:solidFill>
                <a:srgbClr val="FF6600"/>
              </a:solidFill>
              <a:latin typeface="+mn-lt"/>
              <a:ea typeface="+mn-ea"/>
              <a:cs typeface="+mn-cs"/>
            </a:rPr>
            <a:t>Sugerencias	  2%</a:t>
          </a:r>
          <a:endParaRPr lang="en-US" sz="1800" kern="1200" dirty="0" smtClean="0">
            <a:solidFill>
              <a:srgbClr val="FF6600"/>
            </a:solidFill>
            <a:latin typeface="+mn-lt"/>
            <a:ea typeface="+mn-ea"/>
            <a:cs typeface="+mn-cs"/>
          </a:endParaRPr>
        </a:p>
      </dsp:txBody>
      <dsp:txXfrm>
        <a:off x="3957249" y="1999869"/>
        <a:ext cx="2101290" cy="1400860"/>
      </dsp:txXfrm>
    </dsp:sp>
    <dsp:sp modelId="{95192014-1E50-4C9D-9D49-819523F2D7F4}">
      <dsp:nvSpPr>
        <dsp:cNvPr id="0" name=""/>
        <dsp:cNvSpPr/>
      </dsp:nvSpPr>
      <dsp:spPr>
        <a:xfrm>
          <a:off x="2453646" y="3727030"/>
          <a:ext cx="1400860" cy="1400860"/>
        </a:xfrm>
        <a:prstGeom prst="ellipse">
          <a:avLst/>
        </a:prstGeom>
        <a:solidFill>
          <a:srgbClr val="FF993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s-MX" sz="1700" kern="1200" dirty="0" smtClean="0"/>
            <a:t>Otros</a:t>
          </a:r>
        </a:p>
        <a:p>
          <a:pPr lvl="0" algn="ctr" defTabSz="755650">
            <a:lnSpc>
              <a:spcPct val="90000"/>
            </a:lnSpc>
            <a:spcBef>
              <a:spcPct val="0"/>
            </a:spcBef>
            <a:spcAft>
              <a:spcPct val="35000"/>
            </a:spcAft>
          </a:pPr>
          <a:r>
            <a:rPr lang="es-MX" sz="1700" kern="1200" dirty="0" smtClean="0"/>
            <a:t>38%</a:t>
          </a:r>
          <a:endParaRPr lang="en-US" sz="1700" kern="1200" dirty="0"/>
        </a:p>
      </dsp:txBody>
      <dsp:txXfrm>
        <a:off x="2658797" y="3932181"/>
        <a:ext cx="990558" cy="990558"/>
      </dsp:txXfrm>
    </dsp:sp>
    <dsp:sp modelId="{ED8042FB-C8D0-41F2-99D6-593A0F225B4A}">
      <dsp:nvSpPr>
        <dsp:cNvPr id="0" name=""/>
        <dsp:cNvSpPr/>
      </dsp:nvSpPr>
      <dsp:spPr>
        <a:xfrm>
          <a:off x="3994592" y="3727030"/>
          <a:ext cx="2101290" cy="1400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800100">
            <a:lnSpc>
              <a:spcPct val="90000"/>
            </a:lnSpc>
            <a:spcBef>
              <a:spcPct val="0"/>
            </a:spcBef>
            <a:spcAft>
              <a:spcPct val="15000"/>
            </a:spcAft>
            <a:buChar char="••"/>
          </a:pPr>
          <a:r>
            <a:rPr lang="es-MX" sz="1800" kern="1200" dirty="0" smtClean="0">
              <a:solidFill>
                <a:srgbClr val="FF6600"/>
              </a:solidFill>
              <a:latin typeface="+mn-lt"/>
              <a:ea typeface="+mn-ea"/>
              <a:cs typeface="+mn-cs"/>
            </a:rPr>
            <a:t>Consultas	25%</a:t>
          </a:r>
          <a:endParaRPr lang="en-US" sz="1800" kern="1200" dirty="0" smtClean="0">
            <a:solidFill>
              <a:srgbClr val="FF6600"/>
            </a:solidFill>
            <a:latin typeface="+mn-lt"/>
            <a:ea typeface="+mn-ea"/>
            <a:cs typeface="+mn-cs"/>
          </a:endParaRPr>
        </a:p>
        <a:p>
          <a:pPr marL="171450" lvl="1" indent="-171450" algn="l" defTabSz="800100">
            <a:lnSpc>
              <a:spcPct val="90000"/>
            </a:lnSpc>
            <a:spcBef>
              <a:spcPct val="0"/>
            </a:spcBef>
            <a:spcAft>
              <a:spcPct val="15000"/>
            </a:spcAft>
            <a:buChar char="••"/>
          </a:pPr>
          <a:r>
            <a:rPr lang="es-MX" sz="1800" kern="1200" dirty="0" smtClean="0">
              <a:solidFill>
                <a:srgbClr val="FF6600"/>
              </a:solidFill>
              <a:latin typeface="+mn-lt"/>
              <a:ea typeface="+mn-ea"/>
              <a:cs typeface="+mn-cs"/>
            </a:rPr>
            <a:t>Reclamos	11%</a:t>
          </a:r>
          <a:endParaRPr lang="en-US" sz="1800" kern="1200" dirty="0" smtClean="0">
            <a:solidFill>
              <a:srgbClr val="FF6600"/>
            </a:solidFill>
            <a:latin typeface="+mn-lt"/>
            <a:ea typeface="+mn-ea"/>
            <a:cs typeface="+mn-cs"/>
          </a:endParaRPr>
        </a:p>
        <a:p>
          <a:pPr marL="171450" lvl="1" indent="-171450" algn="l" defTabSz="800100">
            <a:lnSpc>
              <a:spcPct val="90000"/>
            </a:lnSpc>
            <a:spcBef>
              <a:spcPct val="0"/>
            </a:spcBef>
            <a:spcAft>
              <a:spcPct val="15000"/>
            </a:spcAft>
            <a:buChar char="••"/>
          </a:pPr>
          <a:r>
            <a:rPr lang="es-MX" sz="1800" kern="1200" dirty="0" smtClean="0">
              <a:solidFill>
                <a:srgbClr val="FF6600"/>
              </a:solidFill>
              <a:latin typeface="+mn-lt"/>
              <a:ea typeface="+mn-ea"/>
              <a:cs typeface="+mn-cs"/>
            </a:rPr>
            <a:t>Sugerencias	  2%</a:t>
          </a:r>
          <a:endParaRPr lang="en-US" sz="1800" kern="1200" dirty="0" smtClean="0">
            <a:solidFill>
              <a:srgbClr val="FF6600"/>
            </a:solidFill>
            <a:latin typeface="+mn-lt"/>
            <a:ea typeface="+mn-ea"/>
            <a:cs typeface="+mn-cs"/>
          </a:endParaRPr>
        </a:p>
      </dsp:txBody>
      <dsp:txXfrm>
        <a:off x="3994592" y="3727030"/>
        <a:ext cx="2101290" cy="1400860"/>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0557564-4839-6B45-A31C-B29C55F85047}" type="datetimeFigureOut">
              <a:rPr lang="es-ES" smtClean="0"/>
              <a:t>08/08/2014</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EFA0380-5F73-F14B-BF8E-B45A251A016B}" type="slidenum">
              <a:rPr lang="es-ES" smtClean="0"/>
              <a:t>‹Nº›</a:t>
            </a:fld>
            <a:endParaRPr lang="es-ES"/>
          </a:p>
        </p:txBody>
      </p:sp>
    </p:spTree>
    <p:extLst>
      <p:ext uri="{BB962C8B-B14F-4D97-AF65-F5344CB8AC3E}">
        <p14:creationId xmlns:p14="http://schemas.microsoft.com/office/powerpoint/2010/main" val="13486968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L"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CC4984-9EAC-4DFF-88AE-58E582D69925}" type="datetimeFigureOut">
              <a:rPr lang="es-CL" smtClean="0"/>
              <a:pPr/>
              <a:t>08-08-2014</a:t>
            </a:fld>
            <a:endParaRPr lang="es-CL"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L"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L"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9EAF1-2FB3-4634-BBDF-C3E7265DF10E}" type="slidenum">
              <a:rPr lang="es-CL" smtClean="0"/>
              <a:pPr/>
              <a:t>‹Nº›</a:t>
            </a:fld>
            <a:endParaRPr lang="es-CL" dirty="0"/>
          </a:p>
        </p:txBody>
      </p:sp>
    </p:spTree>
    <p:extLst>
      <p:ext uri="{BB962C8B-B14F-4D97-AF65-F5344CB8AC3E}">
        <p14:creationId xmlns:p14="http://schemas.microsoft.com/office/powerpoint/2010/main" val="4290154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9459" name="2 Marcador de notas"/>
          <p:cNvSpPr>
            <a:spLocks noGrp="1"/>
          </p:cNvSpPr>
          <p:nvPr>
            <p:ph type="body" idx="1"/>
          </p:nvPr>
        </p:nvSpPr>
        <p:spPr bwMode="auto">
          <a:noFill/>
        </p:spPr>
        <p:txBody>
          <a:bodyPr/>
          <a:lstStyle/>
          <a:p>
            <a:pPr eaLnBrk="1" hangingPunct="1">
              <a:spcBef>
                <a:spcPct val="0"/>
              </a:spcBef>
            </a:pPr>
            <a:endParaRPr lang="es-ES" dirty="0" smtClean="0"/>
          </a:p>
        </p:txBody>
      </p:sp>
      <p:sp>
        <p:nvSpPr>
          <p:cNvPr id="19460" name="3 Marcador de número de diapositiva"/>
          <p:cNvSpPr>
            <a:spLocks noGrp="1"/>
          </p:cNvSpPr>
          <p:nvPr>
            <p:ph type="sldNum" sz="quarter" idx="5"/>
          </p:nvPr>
        </p:nvSpPr>
        <p:spPr bwMode="auto">
          <a:noFill/>
          <a:ln>
            <a:miter lim="800000"/>
            <a:headEnd/>
            <a:tailEnd/>
          </a:ln>
        </p:spPr>
        <p:txBody>
          <a:bodyPr/>
          <a:lstStyle/>
          <a:p>
            <a:fld id="{9AE38297-B5D4-4DBD-8060-1DB78F192768}" type="slidenum">
              <a:rPr lang="es-CL" smtClean="0"/>
              <a:pPr/>
              <a:t>3</a:t>
            </a:fld>
            <a:endParaRPr lang="es-CL"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28E9EAF1-2FB3-4634-BBDF-C3E7265DF10E}" type="slidenum">
              <a:rPr lang="es-CL" smtClean="0"/>
              <a:pPr/>
              <a:t>22</a:t>
            </a:fld>
            <a:endParaRPr lang="es-CL" dirty="0"/>
          </a:p>
        </p:txBody>
      </p:sp>
    </p:spTree>
    <p:extLst>
      <p:ext uri="{BB962C8B-B14F-4D97-AF65-F5344CB8AC3E}">
        <p14:creationId xmlns:p14="http://schemas.microsoft.com/office/powerpoint/2010/main" val="3922478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n-US" dirty="0"/>
          </a:p>
        </p:txBody>
      </p:sp>
      <p:sp>
        <p:nvSpPr>
          <p:cNvPr id="4" name="3 Marcador de número de diapositiva"/>
          <p:cNvSpPr>
            <a:spLocks noGrp="1"/>
          </p:cNvSpPr>
          <p:nvPr>
            <p:ph type="sldNum" sz="quarter" idx="10"/>
          </p:nvPr>
        </p:nvSpPr>
        <p:spPr/>
        <p:txBody>
          <a:bodyPr/>
          <a:lstStyle/>
          <a:p>
            <a:fld id="{D3744958-F863-4719-AD04-165053651BA3}" type="slidenum">
              <a:rPr lang="en-US">
                <a:solidFill>
                  <a:prstClr val="black"/>
                </a:solidFill>
              </a:rPr>
              <a:pPr/>
              <a:t>26</a:t>
            </a:fld>
            <a:endParaRPr lang="en-U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L" dirty="0"/>
          </a:p>
        </p:txBody>
      </p:sp>
      <p:sp>
        <p:nvSpPr>
          <p:cNvPr id="4" name="3 Marcador de número de diapositiva"/>
          <p:cNvSpPr>
            <a:spLocks noGrp="1"/>
          </p:cNvSpPr>
          <p:nvPr>
            <p:ph type="sldNum" sz="quarter" idx="10"/>
          </p:nvPr>
        </p:nvSpPr>
        <p:spPr/>
        <p:txBody>
          <a:bodyPr/>
          <a:lstStyle/>
          <a:p>
            <a:pPr>
              <a:defRPr/>
            </a:pPr>
            <a:fld id="{E9A5F96A-D310-450D-8BD4-8C1AD4D63D3B}" type="slidenum">
              <a:rPr lang="es-ES_tradnl" smtClean="0">
                <a:solidFill>
                  <a:prstClr val="black"/>
                </a:solidFill>
              </a:rPr>
              <a:pPr>
                <a:defRPr/>
              </a:pPr>
              <a:t>29</a:t>
            </a:fld>
            <a:endParaRPr lang="es-ES_tradnl"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L" dirty="0" smtClean="0"/>
              <a:t>, desde un modelo muy simple centrado en la entrega de información que hace la empresa a la comunidad hasta el modelo más sofisticado con mucha interacción empresa y comunidad en la búsqueda del desarrollo mutuo. </a:t>
            </a:r>
          </a:p>
          <a:p>
            <a:endParaRPr lang="es-CL" dirty="0"/>
          </a:p>
        </p:txBody>
      </p:sp>
      <p:sp>
        <p:nvSpPr>
          <p:cNvPr id="4" name="3 Marcador de número de diapositiva"/>
          <p:cNvSpPr>
            <a:spLocks noGrp="1"/>
          </p:cNvSpPr>
          <p:nvPr>
            <p:ph type="sldNum" sz="quarter" idx="10"/>
          </p:nvPr>
        </p:nvSpPr>
        <p:spPr/>
        <p:txBody>
          <a:bodyPr/>
          <a:lstStyle/>
          <a:p>
            <a:fld id="{28E9EAF1-2FB3-4634-BBDF-C3E7265DF10E}" type="slidenum">
              <a:rPr lang="es-CL" smtClean="0"/>
              <a:pPr/>
              <a:t>30</a:t>
            </a:fld>
            <a:endParaRPr lang="es-CL" dirty="0"/>
          </a:p>
        </p:txBody>
      </p:sp>
    </p:spTree>
    <p:extLst>
      <p:ext uri="{BB962C8B-B14F-4D97-AF65-F5344CB8AC3E}">
        <p14:creationId xmlns:p14="http://schemas.microsoft.com/office/powerpoint/2010/main" val="2844350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4.xml"/><Relationship Id="rId1" Type="http://schemas.openxmlformats.org/officeDocument/2006/relationships/tags" Target="../tags/tag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a:prstGeom prst="rect">
            <a:avLst/>
          </a:prstGeom>
        </p:spPr>
        <p:txBody>
          <a:bodyPr lIns="91388" tIns="45694" rIns="91388" bIns="45694"/>
          <a:lstStyle/>
          <a:p>
            <a:r>
              <a:rPr lang="es-ES" smtClean="0"/>
              <a:t>Haga clic para modificar el estilo de título del patrón</a:t>
            </a:r>
            <a:endParaRPr lang="es-CL"/>
          </a:p>
        </p:txBody>
      </p:sp>
      <p:sp>
        <p:nvSpPr>
          <p:cNvPr id="3" name="2 Subtítulo"/>
          <p:cNvSpPr>
            <a:spLocks noGrp="1"/>
          </p:cNvSpPr>
          <p:nvPr>
            <p:ph type="subTitle" idx="1"/>
          </p:nvPr>
        </p:nvSpPr>
        <p:spPr>
          <a:xfrm>
            <a:off x="1371600" y="3886200"/>
            <a:ext cx="6400800" cy="1752600"/>
          </a:xfrm>
          <a:prstGeom prst="rect">
            <a:avLst/>
          </a:prstGeom>
        </p:spPr>
        <p:txBody>
          <a:bodyPr lIns="91388" tIns="45694" rIns="91388" bIns="45694"/>
          <a:lstStyle>
            <a:lvl1pPr marL="0" indent="0" algn="ctr">
              <a:buNone/>
              <a:defRPr>
                <a:solidFill>
                  <a:schemeClr val="tx1">
                    <a:tint val="75000"/>
                  </a:schemeClr>
                </a:solidFill>
              </a:defRPr>
            </a:lvl1pPr>
            <a:lvl2pPr marL="456940" indent="0" algn="ctr">
              <a:buNone/>
              <a:defRPr>
                <a:solidFill>
                  <a:schemeClr val="tx1">
                    <a:tint val="75000"/>
                  </a:schemeClr>
                </a:solidFill>
              </a:defRPr>
            </a:lvl2pPr>
            <a:lvl3pPr marL="913883" indent="0" algn="ctr">
              <a:buNone/>
              <a:defRPr>
                <a:solidFill>
                  <a:schemeClr val="tx1">
                    <a:tint val="75000"/>
                  </a:schemeClr>
                </a:solidFill>
              </a:defRPr>
            </a:lvl3pPr>
            <a:lvl4pPr marL="1370830" indent="0" algn="ctr">
              <a:buNone/>
              <a:defRPr>
                <a:solidFill>
                  <a:schemeClr val="tx1">
                    <a:tint val="75000"/>
                  </a:schemeClr>
                </a:solidFill>
              </a:defRPr>
            </a:lvl4pPr>
            <a:lvl5pPr marL="1827772" indent="0" algn="ctr">
              <a:buNone/>
              <a:defRPr>
                <a:solidFill>
                  <a:schemeClr val="tx1">
                    <a:tint val="75000"/>
                  </a:schemeClr>
                </a:solidFill>
              </a:defRPr>
            </a:lvl5pPr>
            <a:lvl6pPr marL="2284713" indent="0" algn="ctr">
              <a:buNone/>
              <a:defRPr>
                <a:solidFill>
                  <a:schemeClr val="tx1">
                    <a:tint val="75000"/>
                  </a:schemeClr>
                </a:solidFill>
              </a:defRPr>
            </a:lvl6pPr>
            <a:lvl7pPr marL="2741659" indent="0" algn="ctr">
              <a:buNone/>
              <a:defRPr>
                <a:solidFill>
                  <a:schemeClr val="tx1">
                    <a:tint val="75000"/>
                  </a:schemeClr>
                </a:solidFill>
              </a:defRPr>
            </a:lvl7pPr>
            <a:lvl8pPr marL="3198596" indent="0" algn="ctr">
              <a:buNone/>
              <a:defRPr>
                <a:solidFill>
                  <a:schemeClr val="tx1">
                    <a:tint val="75000"/>
                  </a:schemeClr>
                </a:solidFill>
              </a:defRPr>
            </a:lvl8pPr>
            <a:lvl9pPr marL="3655543" indent="0" algn="ctr">
              <a:buNone/>
              <a:defRPr>
                <a:solidFill>
                  <a:schemeClr val="tx1">
                    <a:tint val="75000"/>
                  </a:schemeClr>
                </a:solidFill>
              </a:defRPr>
            </a:lvl9pPr>
          </a:lstStyle>
          <a:p>
            <a:r>
              <a:rPr lang="es-ES" smtClean="0"/>
              <a:t>Haga clic para modificar el estilo de subtítulo del patrón</a:t>
            </a:r>
            <a:endParaRPr lang="es-CL"/>
          </a:p>
        </p:txBody>
      </p:sp>
      <p:sp>
        <p:nvSpPr>
          <p:cNvPr id="4" name="3 Marcador de fecha"/>
          <p:cNvSpPr>
            <a:spLocks noGrp="1"/>
          </p:cNvSpPr>
          <p:nvPr>
            <p:ph type="dt" sz="half" idx="10"/>
          </p:nvPr>
        </p:nvSpPr>
        <p:spPr>
          <a:xfrm>
            <a:off x="457200" y="6356361"/>
            <a:ext cx="2133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endParaRPr lang="es-CL" dirty="0">
              <a:solidFill>
                <a:prstClr val="black"/>
              </a:solidFill>
            </a:endParaRPr>
          </a:p>
        </p:txBody>
      </p:sp>
      <p:sp>
        <p:nvSpPr>
          <p:cNvPr id="5" name="4 Marcador de pie de página"/>
          <p:cNvSpPr>
            <a:spLocks noGrp="1"/>
          </p:cNvSpPr>
          <p:nvPr>
            <p:ph type="ftr" sz="quarter" idx="11"/>
          </p:nvPr>
        </p:nvSpPr>
        <p:spPr>
          <a:xfrm>
            <a:off x="3124201" y="6356361"/>
            <a:ext cx="2895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endParaRPr lang="es-CL" dirty="0">
              <a:solidFill>
                <a:prstClr val="black"/>
              </a:solidFill>
            </a:endParaRPr>
          </a:p>
        </p:txBody>
      </p:sp>
      <p:sp>
        <p:nvSpPr>
          <p:cNvPr id="6" name="5 Marcador de número de diapositiva"/>
          <p:cNvSpPr>
            <a:spLocks noGrp="1"/>
          </p:cNvSpPr>
          <p:nvPr>
            <p:ph type="sldNum" sz="quarter" idx="12"/>
          </p:nvPr>
        </p:nvSpPr>
        <p:spPr>
          <a:xfrm>
            <a:off x="6553200" y="6356361"/>
            <a:ext cx="2133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fld id="{00DFD7E6-833F-43D6-8C70-30730127D72F}" type="slidenum">
              <a:rPr lang="es-CL" smtClean="0">
                <a:solidFill>
                  <a:prstClr val="black"/>
                </a:solidFill>
              </a:rPr>
              <a:pPr defTabSz="913883" fontAlgn="base">
                <a:spcBef>
                  <a:spcPct val="0"/>
                </a:spcBef>
                <a:spcAft>
                  <a:spcPct val="0"/>
                </a:spcAft>
                <a:defRPr/>
              </a:pPr>
              <a:t>‹Nº›</a:t>
            </a:fld>
            <a:endParaRPr lang="es-CL" dirty="0">
              <a:solidFill>
                <a:prstClr val="black"/>
              </a:solidFill>
            </a:endParaRPr>
          </a:p>
        </p:txBody>
      </p:sp>
    </p:spTree>
    <p:extLst>
      <p:ext uri="{BB962C8B-B14F-4D97-AF65-F5344CB8AC3E}">
        <p14:creationId xmlns:p14="http://schemas.microsoft.com/office/powerpoint/2010/main" val="4543443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lIns="91388" tIns="45694" rIns="91388" bIns="45694"/>
          <a:lstStyle/>
          <a:p>
            <a:r>
              <a:rPr lang="es-ES" smtClean="0"/>
              <a:t>Haga clic para modificar el estilo de título del patrón</a:t>
            </a:r>
            <a:endParaRPr lang="es-CL"/>
          </a:p>
        </p:txBody>
      </p:sp>
      <p:sp>
        <p:nvSpPr>
          <p:cNvPr id="3" name="2 Marcador de contenido"/>
          <p:cNvSpPr>
            <a:spLocks noGrp="1"/>
          </p:cNvSpPr>
          <p:nvPr>
            <p:ph idx="1"/>
          </p:nvPr>
        </p:nvSpPr>
        <p:spPr>
          <a:xfrm>
            <a:off x="457200" y="1600211"/>
            <a:ext cx="8229600" cy="4525963"/>
          </a:xfrm>
          <a:prstGeom prst="rect">
            <a:avLst/>
          </a:prstGeom>
        </p:spPr>
        <p:txBody>
          <a:bodyPr lIns="91388" tIns="45694" rIns="91388" bIns="45694"/>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fecha"/>
          <p:cNvSpPr>
            <a:spLocks noGrp="1"/>
          </p:cNvSpPr>
          <p:nvPr>
            <p:ph type="dt" sz="half" idx="10"/>
          </p:nvPr>
        </p:nvSpPr>
        <p:spPr>
          <a:xfrm>
            <a:off x="457200" y="6356361"/>
            <a:ext cx="2133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endParaRPr lang="es-CL" dirty="0">
              <a:solidFill>
                <a:prstClr val="black"/>
              </a:solidFill>
            </a:endParaRPr>
          </a:p>
        </p:txBody>
      </p:sp>
      <p:sp>
        <p:nvSpPr>
          <p:cNvPr id="5" name="4 Marcador de pie de página"/>
          <p:cNvSpPr>
            <a:spLocks noGrp="1"/>
          </p:cNvSpPr>
          <p:nvPr>
            <p:ph type="ftr" sz="quarter" idx="11"/>
          </p:nvPr>
        </p:nvSpPr>
        <p:spPr>
          <a:xfrm>
            <a:off x="3124201" y="6356361"/>
            <a:ext cx="2895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endParaRPr lang="es-CL" dirty="0">
              <a:solidFill>
                <a:prstClr val="black"/>
              </a:solidFill>
            </a:endParaRPr>
          </a:p>
        </p:txBody>
      </p:sp>
      <p:sp>
        <p:nvSpPr>
          <p:cNvPr id="6" name="5 Marcador de número de diapositiva"/>
          <p:cNvSpPr>
            <a:spLocks noGrp="1"/>
          </p:cNvSpPr>
          <p:nvPr>
            <p:ph type="sldNum" sz="quarter" idx="12"/>
          </p:nvPr>
        </p:nvSpPr>
        <p:spPr>
          <a:xfrm>
            <a:off x="6553200" y="6356361"/>
            <a:ext cx="2133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fld id="{FDBBE771-5299-47E1-B86A-5087623278EC}" type="slidenum">
              <a:rPr lang="es-CL" smtClean="0">
                <a:solidFill>
                  <a:prstClr val="black"/>
                </a:solidFill>
              </a:rPr>
              <a:pPr defTabSz="913883" fontAlgn="base">
                <a:spcBef>
                  <a:spcPct val="0"/>
                </a:spcBef>
                <a:spcAft>
                  <a:spcPct val="0"/>
                </a:spcAft>
                <a:defRPr/>
              </a:pPr>
              <a:t>‹Nº›</a:t>
            </a:fld>
            <a:endParaRPr lang="es-CL" dirty="0">
              <a:solidFill>
                <a:prstClr val="black"/>
              </a:solidFill>
            </a:endParaRPr>
          </a:p>
        </p:txBody>
      </p:sp>
    </p:spTree>
    <p:extLst>
      <p:ext uri="{BB962C8B-B14F-4D97-AF65-F5344CB8AC3E}">
        <p14:creationId xmlns:p14="http://schemas.microsoft.com/office/powerpoint/2010/main" val="10413575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11"/>
            <a:ext cx="7772400" cy="1362075"/>
          </a:xfrm>
          <a:prstGeom prst="rect">
            <a:avLst/>
          </a:prstGeom>
        </p:spPr>
        <p:txBody>
          <a:bodyPr lIns="91388" tIns="45694" rIns="91388" bIns="45694" anchor="t"/>
          <a:lstStyle>
            <a:lvl1pPr algn="l">
              <a:defRPr sz="4000" b="1" cap="all"/>
            </a:lvl1pPr>
          </a:lstStyle>
          <a:p>
            <a:r>
              <a:rPr lang="es-ES" smtClean="0"/>
              <a:t>Haga clic para modificar el estilo de título del patrón</a:t>
            </a:r>
            <a:endParaRPr lang="es-CL"/>
          </a:p>
        </p:txBody>
      </p:sp>
      <p:sp>
        <p:nvSpPr>
          <p:cNvPr id="3" name="2 Marcador de texto"/>
          <p:cNvSpPr>
            <a:spLocks noGrp="1"/>
          </p:cNvSpPr>
          <p:nvPr>
            <p:ph type="body" idx="1"/>
          </p:nvPr>
        </p:nvSpPr>
        <p:spPr>
          <a:xfrm>
            <a:off x="722313" y="2906724"/>
            <a:ext cx="7772400" cy="1500187"/>
          </a:xfrm>
          <a:prstGeom prst="rect">
            <a:avLst/>
          </a:prstGeom>
        </p:spPr>
        <p:txBody>
          <a:bodyPr lIns="91388" tIns="45694" rIns="91388" bIns="45694" anchor="b"/>
          <a:lstStyle>
            <a:lvl1pPr marL="0" indent="0">
              <a:buNone/>
              <a:defRPr sz="2000">
                <a:solidFill>
                  <a:schemeClr val="tx1">
                    <a:tint val="75000"/>
                  </a:schemeClr>
                </a:solidFill>
              </a:defRPr>
            </a:lvl1pPr>
            <a:lvl2pPr marL="456940" indent="0">
              <a:buNone/>
              <a:defRPr sz="1800">
                <a:solidFill>
                  <a:schemeClr val="tx1">
                    <a:tint val="75000"/>
                  </a:schemeClr>
                </a:solidFill>
              </a:defRPr>
            </a:lvl2pPr>
            <a:lvl3pPr marL="913883" indent="0">
              <a:buNone/>
              <a:defRPr sz="1600">
                <a:solidFill>
                  <a:schemeClr val="tx1">
                    <a:tint val="75000"/>
                  </a:schemeClr>
                </a:solidFill>
              </a:defRPr>
            </a:lvl3pPr>
            <a:lvl4pPr marL="1370830" indent="0">
              <a:buNone/>
              <a:defRPr sz="1400">
                <a:solidFill>
                  <a:schemeClr val="tx1">
                    <a:tint val="75000"/>
                  </a:schemeClr>
                </a:solidFill>
              </a:defRPr>
            </a:lvl4pPr>
            <a:lvl5pPr marL="1827772" indent="0">
              <a:buNone/>
              <a:defRPr sz="1400">
                <a:solidFill>
                  <a:schemeClr val="tx1">
                    <a:tint val="75000"/>
                  </a:schemeClr>
                </a:solidFill>
              </a:defRPr>
            </a:lvl5pPr>
            <a:lvl6pPr marL="2284713" indent="0">
              <a:buNone/>
              <a:defRPr sz="1400">
                <a:solidFill>
                  <a:schemeClr val="tx1">
                    <a:tint val="75000"/>
                  </a:schemeClr>
                </a:solidFill>
              </a:defRPr>
            </a:lvl6pPr>
            <a:lvl7pPr marL="2741659" indent="0">
              <a:buNone/>
              <a:defRPr sz="1400">
                <a:solidFill>
                  <a:schemeClr val="tx1">
                    <a:tint val="75000"/>
                  </a:schemeClr>
                </a:solidFill>
              </a:defRPr>
            </a:lvl7pPr>
            <a:lvl8pPr marL="3198596" indent="0">
              <a:buNone/>
              <a:defRPr sz="1400">
                <a:solidFill>
                  <a:schemeClr val="tx1">
                    <a:tint val="75000"/>
                  </a:schemeClr>
                </a:solidFill>
              </a:defRPr>
            </a:lvl8pPr>
            <a:lvl9pPr marL="3655543"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a:xfrm>
            <a:off x="457200" y="6356361"/>
            <a:ext cx="2133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endParaRPr lang="es-CL" dirty="0">
              <a:solidFill>
                <a:prstClr val="black"/>
              </a:solidFill>
            </a:endParaRPr>
          </a:p>
        </p:txBody>
      </p:sp>
      <p:sp>
        <p:nvSpPr>
          <p:cNvPr id="5" name="4 Marcador de pie de página"/>
          <p:cNvSpPr>
            <a:spLocks noGrp="1"/>
          </p:cNvSpPr>
          <p:nvPr>
            <p:ph type="ftr" sz="quarter" idx="11"/>
          </p:nvPr>
        </p:nvSpPr>
        <p:spPr>
          <a:xfrm>
            <a:off x="3124201" y="6356361"/>
            <a:ext cx="2895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endParaRPr lang="es-CL" dirty="0">
              <a:solidFill>
                <a:prstClr val="black"/>
              </a:solidFill>
            </a:endParaRPr>
          </a:p>
        </p:txBody>
      </p:sp>
      <p:sp>
        <p:nvSpPr>
          <p:cNvPr id="6" name="5 Marcador de número de diapositiva"/>
          <p:cNvSpPr>
            <a:spLocks noGrp="1"/>
          </p:cNvSpPr>
          <p:nvPr>
            <p:ph type="sldNum" sz="quarter" idx="12"/>
          </p:nvPr>
        </p:nvSpPr>
        <p:spPr>
          <a:xfrm>
            <a:off x="6553200" y="6356361"/>
            <a:ext cx="2133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fld id="{8D849025-A229-4E09-8ADE-EAB299EDB01D}" type="slidenum">
              <a:rPr lang="es-CL" smtClean="0">
                <a:solidFill>
                  <a:prstClr val="black"/>
                </a:solidFill>
              </a:rPr>
              <a:pPr defTabSz="913883" fontAlgn="base">
                <a:spcBef>
                  <a:spcPct val="0"/>
                </a:spcBef>
                <a:spcAft>
                  <a:spcPct val="0"/>
                </a:spcAft>
                <a:defRPr/>
              </a:pPr>
              <a:t>‹Nº›</a:t>
            </a:fld>
            <a:endParaRPr lang="es-CL" dirty="0">
              <a:solidFill>
                <a:prstClr val="black"/>
              </a:solidFill>
            </a:endParaRPr>
          </a:p>
        </p:txBody>
      </p:sp>
    </p:spTree>
    <p:extLst>
      <p:ext uri="{BB962C8B-B14F-4D97-AF65-F5344CB8AC3E}">
        <p14:creationId xmlns:p14="http://schemas.microsoft.com/office/powerpoint/2010/main" val="13035912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lIns="91388" tIns="45694" rIns="91388" bIns="45694"/>
          <a:lstStyle/>
          <a:p>
            <a:r>
              <a:rPr lang="es-ES" smtClean="0"/>
              <a:t>Haga clic para modificar el estilo de título del patrón</a:t>
            </a:r>
            <a:endParaRPr lang="es-CL"/>
          </a:p>
        </p:txBody>
      </p:sp>
      <p:sp>
        <p:nvSpPr>
          <p:cNvPr id="3" name="2 Marcador de contenido"/>
          <p:cNvSpPr>
            <a:spLocks noGrp="1"/>
          </p:cNvSpPr>
          <p:nvPr>
            <p:ph sz="half" idx="1"/>
          </p:nvPr>
        </p:nvSpPr>
        <p:spPr>
          <a:xfrm>
            <a:off x="457200" y="1600211"/>
            <a:ext cx="4038600" cy="4525963"/>
          </a:xfrm>
          <a:prstGeom prst="rect">
            <a:avLst/>
          </a:prstGeom>
        </p:spPr>
        <p:txBody>
          <a:bodyPr lIns="91388" tIns="45694" rIns="91388" bIns="4569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contenido"/>
          <p:cNvSpPr>
            <a:spLocks noGrp="1"/>
          </p:cNvSpPr>
          <p:nvPr>
            <p:ph sz="half" idx="2"/>
          </p:nvPr>
        </p:nvSpPr>
        <p:spPr>
          <a:xfrm>
            <a:off x="4648200" y="1600211"/>
            <a:ext cx="4038600" cy="4525963"/>
          </a:xfrm>
          <a:prstGeom prst="rect">
            <a:avLst/>
          </a:prstGeom>
        </p:spPr>
        <p:txBody>
          <a:bodyPr lIns="91388" tIns="45694" rIns="91388" bIns="4569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4 Marcador de fecha"/>
          <p:cNvSpPr>
            <a:spLocks noGrp="1"/>
          </p:cNvSpPr>
          <p:nvPr>
            <p:ph type="dt" sz="half" idx="10"/>
          </p:nvPr>
        </p:nvSpPr>
        <p:spPr>
          <a:xfrm>
            <a:off x="457200" y="6356361"/>
            <a:ext cx="2133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endParaRPr lang="es-CL" dirty="0">
              <a:solidFill>
                <a:prstClr val="black"/>
              </a:solidFill>
            </a:endParaRPr>
          </a:p>
        </p:txBody>
      </p:sp>
      <p:sp>
        <p:nvSpPr>
          <p:cNvPr id="6" name="5 Marcador de pie de página"/>
          <p:cNvSpPr>
            <a:spLocks noGrp="1"/>
          </p:cNvSpPr>
          <p:nvPr>
            <p:ph type="ftr" sz="quarter" idx="11"/>
          </p:nvPr>
        </p:nvSpPr>
        <p:spPr>
          <a:xfrm>
            <a:off x="3124201" y="6356361"/>
            <a:ext cx="2895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endParaRPr lang="es-CL" dirty="0">
              <a:solidFill>
                <a:prstClr val="black"/>
              </a:solidFill>
            </a:endParaRPr>
          </a:p>
        </p:txBody>
      </p:sp>
      <p:sp>
        <p:nvSpPr>
          <p:cNvPr id="7" name="6 Marcador de número de diapositiva"/>
          <p:cNvSpPr>
            <a:spLocks noGrp="1"/>
          </p:cNvSpPr>
          <p:nvPr>
            <p:ph type="sldNum" sz="quarter" idx="12"/>
          </p:nvPr>
        </p:nvSpPr>
        <p:spPr>
          <a:xfrm>
            <a:off x="6553200" y="6356361"/>
            <a:ext cx="2133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fld id="{BC9AAA9C-6950-4415-A0C1-2B09F570EE72}" type="slidenum">
              <a:rPr lang="es-CL" smtClean="0">
                <a:solidFill>
                  <a:prstClr val="black"/>
                </a:solidFill>
              </a:rPr>
              <a:pPr defTabSz="913883" fontAlgn="base">
                <a:spcBef>
                  <a:spcPct val="0"/>
                </a:spcBef>
                <a:spcAft>
                  <a:spcPct val="0"/>
                </a:spcAft>
                <a:defRPr/>
              </a:pPr>
              <a:t>‹Nº›</a:t>
            </a:fld>
            <a:endParaRPr lang="es-CL" dirty="0">
              <a:solidFill>
                <a:prstClr val="black"/>
              </a:solidFill>
            </a:endParaRPr>
          </a:p>
        </p:txBody>
      </p:sp>
    </p:spTree>
    <p:extLst>
      <p:ext uri="{BB962C8B-B14F-4D97-AF65-F5344CB8AC3E}">
        <p14:creationId xmlns:p14="http://schemas.microsoft.com/office/powerpoint/2010/main" val="32210705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lIns="91388" tIns="45694" rIns="91388" bIns="45694"/>
          <a:lstStyle>
            <a:lvl1pPr>
              <a:defRPr/>
            </a:lvl1pPr>
          </a:lstStyle>
          <a:p>
            <a:r>
              <a:rPr lang="es-ES" smtClean="0"/>
              <a:t>Haga clic para modificar el estilo de título del patrón</a:t>
            </a:r>
            <a:endParaRPr lang="es-CL"/>
          </a:p>
        </p:txBody>
      </p:sp>
      <p:sp>
        <p:nvSpPr>
          <p:cNvPr id="3" name="2 Marcador de texto"/>
          <p:cNvSpPr>
            <a:spLocks noGrp="1"/>
          </p:cNvSpPr>
          <p:nvPr>
            <p:ph type="body" idx="1"/>
          </p:nvPr>
        </p:nvSpPr>
        <p:spPr>
          <a:xfrm>
            <a:off x="457200" y="1535113"/>
            <a:ext cx="4040188" cy="639762"/>
          </a:xfrm>
          <a:prstGeom prst="rect">
            <a:avLst/>
          </a:prstGeom>
        </p:spPr>
        <p:txBody>
          <a:bodyPr lIns="91388" tIns="45694" rIns="91388" bIns="45694" anchor="b"/>
          <a:lstStyle>
            <a:lvl1pPr marL="0" indent="0">
              <a:buNone/>
              <a:defRPr sz="2400" b="1"/>
            </a:lvl1pPr>
            <a:lvl2pPr marL="456940" indent="0">
              <a:buNone/>
              <a:defRPr sz="2000" b="1"/>
            </a:lvl2pPr>
            <a:lvl3pPr marL="913883" indent="0">
              <a:buNone/>
              <a:defRPr sz="1800" b="1"/>
            </a:lvl3pPr>
            <a:lvl4pPr marL="1370830" indent="0">
              <a:buNone/>
              <a:defRPr sz="1600" b="1"/>
            </a:lvl4pPr>
            <a:lvl5pPr marL="1827772" indent="0">
              <a:buNone/>
              <a:defRPr sz="1600" b="1"/>
            </a:lvl5pPr>
            <a:lvl6pPr marL="2284713" indent="0">
              <a:buNone/>
              <a:defRPr sz="1600" b="1"/>
            </a:lvl6pPr>
            <a:lvl7pPr marL="2741659" indent="0">
              <a:buNone/>
              <a:defRPr sz="1600" b="1"/>
            </a:lvl7pPr>
            <a:lvl8pPr marL="3198596" indent="0">
              <a:buNone/>
              <a:defRPr sz="1600" b="1"/>
            </a:lvl8pPr>
            <a:lvl9pPr marL="3655543"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a:prstGeom prst="rect">
            <a:avLst/>
          </a:prstGeom>
        </p:spPr>
        <p:txBody>
          <a:bodyPr lIns="91388" tIns="45694" rIns="91388" bIns="4569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4 Marcador de texto"/>
          <p:cNvSpPr>
            <a:spLocks noGrp="1"/>
          </p:cNvSpPr>
          <p:nvPr>
            <p:ph type="body" sz="quarter" idx="3"/>
          </p:nvPr>
        </p:nvSpPr>
        <p:spPr>
          <a:xfrm>
            <a:off x="4645026" y="1535113"/>
            <a:ext cx="4041775" cy="639762"/>
          </a:xfrm>
          <a:prstGeom prst="rect">
            <a:avLst/>
          </a:prstGeom>
        </p:spPr>
        <p:txBody>
          <a:bodyPr lIns="91388" tIns="45694" rIns="91388" bIns="45694" anchor="b"/>
          <a:lstStyle>
            <a:lvl1pPr marL="0" indent="0">
              <a:buNone/>
              <a:defRPr sz="2400" b="1"/>
            </a:lvl1pPr>
            <a:lvl2pPr marL="456940" indent="0">
              <a:buNone/>
              <a:defRPr sz="2000" b="1"/>
            </a:lvl2pPr>
            <a:lvl3pPr marL="913883" indent="0">
              <a:buNone/>
              <a:defRPr sz="1800" b="1"/>
            </a:lvl3pPr>
            <a:lvl4pPr marL="1370830" indent="0">
              <a:buNone/>
              <a:defRPr sz="1600" b="1"/>
            </a:lvl4pPr>
            <a:lvl5pPr marL="1827772" indent="0">
              <a:buNone/>
              <a:defRPr sz="1600" b="1"/>
            </a:lvl5pPr>
            <a:lvl6pPr marL="2284713" indent="0">
              <a:buNone/>
              <a:defRPr sz="1600" b="1"/>
            </a:lvl6pPr>
            <a:lvl7pPr marL="2741659" indent="0">
              <a:buNone/>
              <a:defRPr sz="1600" b="1"/>
            </a:lvl7pPr>
            <a:lvl8pPr marL="3198596" indent="0">
              <a:buNone/>
              <a:defRPr sz="1600" b="1"/>
            </a:lvl8pPr>
            <a:lvl9pPr marL="3655543"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2174875"/>
            <a:ext cx="4041775" cy="3951288"/>
          </a:xfrm>
          <a:prstGeom prst="rect">
            <a:avLst/>
          </a:prstGeom>
        </p:spPr>
        <p:txBody>
          <a:bodyPr lIns="91388" tIns="45694" rIns="91388" bIns="4569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7" name="6 Marcador de fecha"/>
          <p:cNvSpPr>
            <a:spLocks noGrp="1"/>
          </p:cNvSpPr>
          <p:nvPr>
            <p:ph type="dt" sz="half" idx="10"/>
          </p:nvPr>
        </p:nvSpPr>
        <p:spPr>
          <a:xfrm>
            <a:off x="457200" y="6356361"/>
            <a:ext cx="2133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endParaRPr lang="es-CL" dirty="0">
              <a:solidFill>
                <a:prstClr val="black"/>
              </a:solidFill>
            </a:endParaRPr>
          </a:p>
        </p:txBody>
      </p:sp>
      <p:sp>
        <p:nvSpPr>
          <p:cNvPr id="8" name="7 Marcador de pie de página"/>
          <p:cNvSpPr>
            <a:spLocks noGrp="1"/>
          </p:cNvSpPr>
          <p:nvPr>
            <p:ph type="ftr" sz="quarter" idx="11"/>
          </p:nvPr>
        </p:nvSpPr>
        <p:spPr>
          <a:xfrm>
            <a:off x="3124201" y="6356361"/>
            <a:ext cx="2895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endParaRPr lang="es-CL" dirty="0">
              <a:solidFill>
                <a:prstClr val="black"/>
              </a:solidFill>
            </a:endParaRPr>
          </a:p>
        </p:txBody>
      </p:sp>
      <p:sp>
        <p:nvSpPr>
          <p:cNvPr id="9" name="8 Marcador de número de diapositiva"/>
          <p:cNvSpPr>
            <a:spLocks noGrp="1"/>
          </p:cNvSpPr>
          <p:nvPr>
            <p:ph type="sldNum" sz="quarter" idx="12"/>
          </p:nvPr>
        </p:nvSpPr>
        <p:spPr>
          <a:xfrm>
            <a:off x="6553200" y="6356361"/>
            <a:ext cx="2133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fld id="{182A6247-2AA8-4B62-AC52-A541E5040FFC}" type="slidenum">
              <a:rPr lang="es-CL" smtClean="0">
                <a:solidFill>
                  <a:prstClr val="black"/>
                </a:solidFill>
              </a:rPr>
              <a:pPr defTabSz="913883" fontAlgn="base">
                <a:spcBef>
                  <a:spcPct val="0"/>
                </a:spcBef>
                <a:spcAft>
                  <a:spcPct val="0"/>
                </a:spcAft>
                <a:defRPr/>
              </a:pPr>
              <a:t>‹Nº›</a:t>
            </a:fld>
            <a:endParaRPr lang="es-CL" dirty="0">
              <a:solidFill>
                <a:prstClr val="black"/>
              </a:solidFill>
            </a:endParaRPr>
          </a:p>
        </p:txBody>
      </p:sp>
    </p:spTree>
    <p:extLst>
      <p:ext uri="{BB962C8B-B14F-4D97-AF65-F5344CB8AC3E}">
        <p14:creationId xmlns:p14="http://schemas.microsoft.com/office/powerpoint/2010/main" val="12403933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lIns="91388" tIns="45694" rIns="91388" bIns="45694"/>
          <a:lstStyle/>
          <a:p>
            <a:r>
              <a:rPr lang="es-ES" smtClean="0"/>
              <a:t>Haga clic para modificar el estilo de título del patrón</a:t>
            </a:r>
            <a:endParaRPr lang="es-CL"/>
          </a:p>
        </p:txBody>
      </p:sp>
      <p:sp>
        <p:nvSpPr>
          <p:cNvPr id="3" name="2 Marcador de fecha"/>
          <p:cNvSpPr>
            <a:spLocks noGrp="1"/>
          </p:cNvSpPr>
          <p:nvPr>
            <p:ph type="dt" sz="half" idx="10"/>
          </p:nvPr>
        </p:nvSpPr>
        <p:spPr>
          <a:xfrm>
            <a:off x="457200" y="6356361"/>
            <a:ext cx="2133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endParaRPr lang="es-CL" dirty="0">
              <a:solidFill>
                <a:prstClr val="black"/>
              </a:solidFill>
            </a:endParaRPr>
          </a:p>
        </p:txBody>
      </p:sp>
      <p:sp>
        <p:nvSpPr>
          <p:cNvPr id="4" name="3 Marcador de pie de página"/>
          <p:cNvSpPr>
            <a:spLocks noGrp="1"/>
          </p:cNvSpPr>
          <p:nvPr>
            <p:ph type="ftr" sz="quarter" idx="11"/>
          </p:nvPr>
        </p:nvSpPr>
        <p:spPr>
          <a:xfrm>
            <a:off x="3124201" y="6356361"/>
            <a:ext cx="2895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endParaRPr lang="es-CL" dirty="0">
              <a:solidFill>
                <a:prstClr val="black"/>
              </a:solidFill>
            </a:endParaRPr>
          </a:p>
        </p:txBody>
      </p:sp>
      <p:sp>
        <p:nvSpPr>
          <p:cNvPr id="5" name="4 Marcador de número de diapositiva"/>
          <p:cNvSpPr>
            <a:spLocks noGrp="1"/>
          </p:cNvSpPr>
          <p:nvPr>
            <p:ph type="sldNum" sz="quarter" idx="12"/>
          </p:nvPr>
        </p:nvSpPr>
        <p:spPr>
          <a:xfrm>
            <a:off x="6553200" y="6356361"/>
            <a:ext cx="2133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fld id="{CD9DBE05-F61E-460F-932A-E5AB56B56E16}" type="slidenum">
              <a:rPr lang="es-CL" smtClean="0">
                <a:solidFill>
                  <a:prstClr val="black"/>
                </a:solidFill>
              </a:rPr>
              <a:pPr defTabSz="913883" fontAlgn="base">
                <a:spcBef>
                  <a:spcPct val="0"/>
                </a:spcBef>
                <a:spcAft>
                  <a:spcPct val="0"/>
                </a:spcAft>
                <a:defRPr/>
              </a:pPr>
              <a:t>‹Nº›</a:t>
            </a:fld>
            <a:endParaRPr lang="es-CL" dirty="0">
              <a:solidFill>
                <a:prstClr val="black"/>
              </a:solidFill>
            </a:endParaRPr>
          </a:p>
        </p:txBody>
      </p:sp>
    </p:spTree>
    <p:extLst>
      <p:ext uri="{BB962C8B-B14F-4D97-AF65-F5344CB8AC3E}">
        <p14:creationId xmlns:p14="http://schemas.microsoft.com/office/powerpoint/2010/main" val="35949082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61"/>
            <a:ext cx="2133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endParaRPr lang="es-CL" dirty="0">
              <a:solidFill>
                <a:prstClr val="black"/>
              </a:solidFill>
            </a:endParaRPr>
          </a:p>
        </p:txBody>
      </p:sp>
      <p:sp>
        <p:nvSpPr>
          <p:cNvPr id="3" name="2 Marcador de pie de página"/>
          <p:cNvSpPr>
            <a:spLocks noGrp="1"/>
          </p:cNvSpPr>
          <p:nvPr>
            <p:ph type="ftr" sz="quarter" idx="11"/>
          </p:nvPr>
        </p:nvSpPr>
        <p:spPr>
          <a:xfrm>
            <a:off x="3124201" y="6356361"/>
            <a:ext cx="2895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endParaRPr lang="es-CL" dirty="0">
              <a:solidFill>
                <a:prstClr val="black"/>
              </a:solidFill>
            </a:endParaRPr>
          </a:p>
        </p:txBody>
      </p:sp>
      <p:sp>
        <p:nvSpPr>
          <p:cNvPr id="4" name="3 Marcador de número de diapositiva"/>
          <p:cNvSpPr>
            <a:spLocks noGrp="1"/>
          </p:cNvSpPr>
          <p:nvPr>
            <p:ph type="sldNum" sz="quarter" idx="12"/>
          </p:nvPr>
        </p:nvSpPr>
        <p:spPr>
          <a:xfrm>
            <a:off x="6553200" y="6356361"/>
            <a:ext cx="2133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fld id="{80683A2A-6719-4C59-9399-DBE13EAE27AE}" type="slidenum">
              <a:rPr lang="es-CL" smtClean="0">
                <a:solidFill>
                  <a:prstClr val="black"/>
                </a:solidFill>
              </a:rPr>
              <a:pPr defTabSz="913883" fontAlgn="base">
                <a:spcBef>
                  <a:spcPct val="0"/>
                </a:spcBef>
                <a:spcAft>
                  <a:spcPct val="0"/>
                </a:spcAft>
                <a:defRPr/>
              </a:pPr>
              <a:t>‹Nº›</a:t>
            </a:fld>
            <a:endParaRPr lang="es-CL" dirty="0">
              <a:solidFill>
                <a:prstClr val="black"/>
              </a:solidFill>
            </a:endParaRPr>
          </a:p>
        </p:txBody>
      </p:sp>
    </p:spTree>
    <p:extLst>
      <p:ext uri="{BB962C8B-B14F-4D97-AF65-F5344CB8AC3E}">
        <p14:creationId xmlns:p14="http://schemas.microsoft.com/office/powerpoint/2010/main" val="36371408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2" y="273050"/>
            <a:ext cx="3008313" cy="1162050"/>
          </a:xfrm>
          <a:prstGeom prst="rect">
            <a:avLst/>
          </a:prstGeom>
        </p:spPr>
        <p:txBody>
          <a:bodyPr lIns="91388" tIns="45694" rIns="91388" bIns="45694" anchor="b"/>
          <a:lstStyle>
            <a:lvl1pPr algn="l">
              <a:defRPr sz="2000" b="1"/>
            </a:lvl1pPr>
          </a:lstStyle>
          <a:p>
            <a:r>
              <a:rPr lang="es-ES" smtClean="0"/>
              <a:t>Haga clic para modificar el estilo de título del patrón</a:t>
            </a:r>
            <a:endParaRPr lang="es-CL"/>
          </a:p>
        </p:txBody>
      </p:sp>
      <p:sp>
        <p:nvSpPr>
          <p:cNvPr id="3" name="2 Marcador de contenido"/>
          <p:cNvSpPr>
            <a:spLocks noGrp="1"/>
          </p:cNvSpPr>
          <p:nvPr>
            <p:ph idx="1"/>
          </p:nvPr>
        </p:nvSpPr>
        <p:spPr>
          <a:xfrm>
            <a:off x="3575050" y="273061"/>
            <a:ext cx="5111750" cy="5853113"/>
          </a:xfrm>
          <a:prstGeom prst="rect">
            <a:avLst/>
          </a:prstGeom>
        </p:spPr>
        <p:txBody>
          <a:bodyPr lIns="91388" tIns="45694" rIns="91388" bIns="4569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texto"/>
          <p:cNvSpPr>
            <a:spLocks noGrp="1"/>
          </p:cNvSpPr>
          <p:nvPr>
            <p:ph type="body" sz="half" idx="2"/>
          </p:nvPr>
        </p:nvSpPr>
        <p:spPr>
          <a:xfrm>
            <a:off x="457202" y="1435101"/>
            <a:ext cx="3008313" cy="4691063"/>
          </a:xfrm>
          <a:prstGeom prst="rect">
            <a:avLst/>
          </a:prstGeom>
        </p:spPr>
        <p:txBody>
          <a:bodyPr lIns="91388" tIns="45694" rIns="91388" bIns="45694"/>
          <a:lstStyle>
            <a:lvl1pPr marL="0" indent="0">
              <a:buNone/>
              <a:defRPr sz="1400"/>
            </a:lvl1pPr>
            <a:lvl2pPr marL="456940" indent="0">
              <a:buNone/>
              <a:defRPr sz="1200"/>
            </a:lvl2pPr>
            <a:lvl3pPr marL="913883" indent="0">
              <a:buNone/>
              <a:defRPr sz="1000"/>
            </a:lvl3pPr>
            <a:lvl4pPr marL="1370830" indent="0">
              <a:buNone/>
              <a:defRPr sz="900"/>
            </a:lvl4pPr>
            <a:lvl5pPr marL="1827772" indent="0">
              <a:buNone/>
              <a:defRPr sz="900"/>
            </a:lvl5pPr>
            <a:lvl6pPr marL="2284713" indent="0">
              <a:buNone/>
              <a:defRPr sz="900"/>
            </a:lvl6pPr>
            <a:lvl7pPr marL="2741659" indent="0">
              <a:buNone/>
              <a:defRPr sz="900"/>
            </a:lvl7pPr>
            <a:lvl8pPr marL="3198596" indent="0">
              <a:buNone/>
              <a:defRPr sz="900"/>
            </a:lvl8pPr>
            <a:lvl9pPr marL="3655543"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a:xfrm>
            <a:off x="457200" y="6356361"/>
            <a:ext cx="2133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endParaRPr lang="es-CL" dirty="0">
              <a:solidFill>
                <a:prstClr val="black"/>
              </a:solidFill>
            </a:endParaRPr>
          </a:p>
        </p:txBody>
      </p:sp>
      <p:sp>
        <p:nvSpPr>
          <p:cNvPr id="6" name="5 Marcador de pie de página"/>
          <p:cNvSpPr>
            <a:spLocks noGrp="1"/>
          </p:cNvSpPr>
          <p:nvPr>
            <p:ph type="ftr" sz="quarter" idx="11"/>
          </p:nvPr>
        </p:nvSpPr>
        <p:spPr>
          <a:xfrm>
            <a:off x="3124201" y="6356361"/>
            <a:ext cx="2895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endParaRPr lang="es-CL" dirty="0">
              <a:solidFill>
                <a:prstClr val="black"/>
              </a:solidFill>
            </a:endParaRPr>
          </a:p>
        </p:txBody>
      </p:sp>
      <p:sp>
        <p:nvSpPr>
          <p:cNvPr id="7" name="6 Marcador de número de diapositiva"/>
          <p:cNvSpPr>
            <a:spLocks noGrp="1"/>
          </p:cNvSpPr>
          <p:nvPr>
            <p:ph type="sldNum" sz="quarter" idx="12"/>
          </p:nvPr>
        </p:nvSpPr>
        <p:spPr>
          <a:xfrm>
            <a:off x="6553200" y="6356361"/>
            <a:ext cx="2133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fld id="{7CA881BA-BCE0-4884-82BE-C276BB5D9031}" type="slidenum">
              <a:rPr lang="es-CL" smtClean="0">
                <a:solidFill>
                  <a:prstClr val="black"/>
                </a:solidFill>
              </a:rPr>
              <a:pPr defTabSz="913883" fontAlgn="base">
                <a:spcBef>
                  <a:spcPct val="0"/>
                </a:spcBef>
                <a:spcAft>
                  <a:spcPct val="0"/>
                </a:spcAft>
                <a:defRPr/>
              </a:pPr>
              <a:t>‹Nº›</a:t>
            </a:fld>
            <a:endParaRPr lang="es-CL" dirty="0">
              <a:solidFill>
                <a:prstClr val="black"/>
              </a:solidFill>
            </a:endParaRPr>
          </a:p>
        </p:txBody>
      </p:sp>
    </p:spTree>
    <p:extLst>
      <p:ext uri="{BB962C8B-B14F-4D97-AF65-F5344CB8AC3E}">
        <p14:creationId xmlns:p14="http://schemas.microsoft.com/office/powerpoint/2010/main" val="8881444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a:prstGeom prst="rect">
            <a:avLst/>
          </a:prstGeom>
        </p:spPr>
        <p:txBody>
          <a:bodyPr lIns="91388" tIns="45694" rIns="91388" bIns="45694" anchor="b"/>
          <a:lstStyle>
            <a:lvl1pPr algn="l">
              <a:defRPr sz="2000" b="1"/>
            </a:lvl1pPr>
          </a:lstStyle>
          <a:p>
            <a:r>
              <a:rPr lang="es-ES" smtClean="0"/>
              <a:t>Haga clic para modificar el estilo de título del patrón</a:t>
            </a:r>
            <a:endParaRPr lang="es-CL"/>
          </a:p>
        </p:txBody>
      </p:sp>
      <p:sp>
        <p:nvSpPr>
          <p:cNvPr id="3" name="2 Marcador de posición de imagen"/>
          <p:cNvSpPr>
            <a:spLocks noGrp="1"/>
          </p:cNvSpPr>
          <p:nvPr>
            <p:ph type="pic" idx="1"/>
          </p:nvPr>
        </p:nvSpPr>
        <p:spPr>
          <a:xfrm>
            <a:off x="1792288" y="612775"/>
            <a:ext cx="5486400" cy="4114800"/>
          </a:xfrm>
          <a:prstGeom prst="rect">
            <a:avLst/>
          </a:prstGeom>
        </p:spPr>
        <p:txBody>
          <a:bodyPr lIns="91388" tIns="45694" rIns="91388" bIns="45694" rtlCol="0">
            <a:normAutofit/>
          </a:bodyPr>
          <a:lstStyle>
            <a:lvl1pPr marL="0" indent="0">
              <a:buNone/>
              <a:defRPr sz="3200"/>
            </a:lvl1pPr>
            <a:lvl2pPr marL="456940" indent="0">
              <a:buNone/>
              <a:defRPr sz="2800"/>
            </a:lvl2pPr>
            <a:lvl3pPr marL="913883" indent="0">
              <a:buNone/>
              <a:defRPr sz="2400"/>
            </a:lvl3pPr>
            <a:lvl4pPr marL="1370830" indent="0">
              <a:buNone/>
              <a:defRPr sz="2000"/>
            </a:lvl4pPr>
            <a:lvl5pPr marL="1827772" indent="0">
              <a:buNone/>
              <a:defRPr sz="2000"/>
            </a:lvl5pPr>
            <a:lvl6pPr marL="2284713" indent="0">
              <a:buNone/>
              <a:defRPr sz="2000"/>
            </a:lvl6pPr>
            <a:lvl7pPr marL="2741659" indent="0">
              <a:buNone/>
              <a:defRPr sz="2000"/>
            </a:lvl7pPr>
            <a:lvl8pPr marL="3198596" indent="0">
              <a:buNone/>
              <a:defRPr sz="2000"/>
            </a:lvl8pPr>
            <a:lvl9pPr marL="3655543" indent="0">
              <a:buNone/>
              <a:defRPr sz="2000"/>
            </a:lvl9pPr>
          </a:lstStyle>
          <a:p>
            <a:pPr lvl="0"/>
            <a:endParaRPr lang="es-CL" noProof="0" dirty="0"/>
          </a:p>
        </p:txBody>
      </p:sp>
      <p:sp>
        <p:nvSpPr>
          <p:cNvPr id="4" name="3 Marcador de texto"/>
          <p:cNvSpPr>
            <a:spLocks noGrp="1"/>
          </p:cNvSpPr>
          <p:nvPr>
            <p:ph type="body" sz="half" idx="2"/>
          </p:nvPr>
        </p:nvSpPr>
        <p:spPr>
          <a:xfrm>
            <a:off x="1792288" y="5367338"/>
            <a:ext cx="5486400" cy="804862"/>
          </a:xfrm>
          <a:prstGeom prst="rect">
            <a:avLst/>
          </a:prstGeom>
        </p:spPr>
        <p:txBody>
          <a:bodyPr lIns="91388" tIns="45694" rIns="91388" bIns="45694"/>
          <a:lstStyle>
            <a:lvl1pPr marL="0" indent="0">
              <a:buNone/>
              <a:defRPr sz="1400"/>
            </a:lvl1pPr>
            <a:lvl2pPr marL="456940" indent="0">
              <a:buNone/>
              <a:defRPr sz="1200"/>
            </a:lvl2pPr>
            <a:lvl3pPr marL="913883" indent="0">
              <a:buNone/>
              <a:defRPr sz="1000"/>
            </a:lvl3pPr>
            <a:lvl4pPr marL="1370830" indent="0">
              <a:buNone/>
              <a:defRPr sz="900"/>
            </a:lvl4pPr>
            <a:lvl5pPr marL="1827772" indent="0">
              <a:buNone/>
              <a:defRPr sz="900"/>
            </a:lvl5pPr>
            <a:lvl6pPr marL="2284713" indent="0">
              <a:buNone/>
              <a:defRPr sz="900"/>
            </a:lvl6pPr>
            <a:lvl7pPr marL="2741659" indent="0">
              <a:buNone/>
              <a:defRPr sz="900"/>
            </a:lvl7pPr>
            <a:lvl8pPr marL="3198596" indent="0">
              <a:buNone/>
              <a:defRPr sz="900"/>
            </a:lvl8pPr>
            <a:lvl9pPr marL="3655543"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a:xfrm>
            <a:off x="457200" y="6356361"/>
            <a:ext cx="2133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endParaRPr lang="es-CL" dirty="0">
              <a:solidFill>
                <a:prstClr val="black"/>
              </a:solidFill>
            </a:endParaRPr>
          </a:p>
        </p:txBody>
      </p:sp>
      <p:sp>
        <p:nvSpPr>
          <p:cNvPr id="6" name="5 Marcador de pie de página"/>
          <p:cNvSpPr>
            <a:spLocks noGrp="1"/>
          </p:cNvSpPr>
          <p:nvPr>
            <p:ph type="ftr" sz="quarter" idx="11"/>
          </p:nvPr>
        </p:nvSpPr>
        <p:spPr>
          <a:xfrm>
            <a:off x="3124201" y="6356361"/>
            <a:ext cx="2895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endParaRPr lang="es-CL" dirty="0">
              <a:solidFill>
                <a:prstClr val="black"/>
              </a:solidFill>
            </a:endParaRPr>
          </a:p>
        </p:txBody>
      </p:sp>
      <p:sp>
        <p:nvSpPr>
          <p:cNvPr id="7" name="6 Marcador de número de diapositiva"/>
          <p:cNvSpPr>
            <a:spLocks noGrp="1"/>
          </p:cNvSpPr>
          <p:nvPr>
            <p:ph type="sldNum" sz="quarter" idx="12"/>
          </p:nvPr>
        </p:nvSpPr>
        <p:spPr>
          <a:xfrm>
            <a:off x="6553200" y="6356361"/>
            <a:ext cx="2133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fld id="{327ED47D-E6EC-4368-AC6C-CB5FD2371298}" type="slidenum">
              <a:rPr lang="es-CL" smtClean="0">
                <a:solidFill>
                  <a:prstClr val="black"/>
                </a:solidFill>
              </a:rPr>
              <a:pPr defTabSz="913883" fontAlgn="base">
                <a:spcBef>
                  <a:spcPct val="0"/>
                </a:spcBef>
                <a:spcAft>
                  <a:spcPct val="0"/>
                </a:spcAft>
                <a:defRPr/>
              </a:pPr>
              <a:t>‹Nº›</a:t>
            </a:fld>
            <a:endParaRPr lang="es-CL" dirty="0">
              <a:solidFill>
                <a:prstClr val="black"/>
              </a:solidFill>
            </a:endParaRPr>
          </a:p>
        </p:txBody>
      </p:sp>
    </p:spTree>
    <p:extLst>
      <p:ext uri="{BB962C8B-B14F-4D97-AF65-F5344CB8AC3E}">
        <p14:creationId xmlns:p14="http://schemas.microsoft.com/office/powerpoint/2010/main" val="16694333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lIns="91388" tIns="45694" rIns="91388" bIns="45694"/>
          <a:lstStyle/>
          <a:p>
            <a:r>
              <a:rPr lang="es-ES" smtClean="0"/>
              <a:t>Haga clic para modificar el estilo de título del patrón</a:t>
            </a:r>
            <a:endParaRPr lang="es-CL"/>
          </a:p>
        </p:txBody>
      </p:sp>
      <p:sp>
        <p:nvSpPr>
          <p:cNvPr id="3" name="2 Marcador de texto vertical"/>
          <p:cNvSpPr>
            <a:spLocks noGrp="1"/>
          </p:cNvSpPr>
          <p:nvPr>
            <p:ph type="body" orient="vert" idx="1"/>
          </p:nvPr>
        </p:nvSpPr>
        <p:spPr>
          <a:xfrm>
            <a:off x="457200" y="1600211"/>
            <a:ext cx="8229600" cy="4525963"/>
          </a:xfrm>
          <a:prstGeom prst="rect">
            <a:avLst/>
          </a:prstGeom>
        </p:spPr>
        <p:txBody>
          <a:bodyPr vert="eaVert" lIns="91388" tIns="45694" rIns="91388" bIns="45694"/>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fecha"/>
          <p:cNvSpPr>
            <a:spLocks noGrp="1"/>
          </p:cNvSpPr>
          <p:nvPr>
            <p:ph type="dt" sz="half" idx="10"/>
          </p:nvPr>
        </p:nvSpPr>
        <p:spPr>
          <a:xfrm>
            <a:off x="457200" y="6356361"/>
            <a:ext cx="2133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endParaRPr lang="es-CL" dirty="0">
              <a:solidFill>
                <a:prstClr val="black"/>
              </a:solidFill>
            </a:endParaRPr>
          </a:p>
        </p:txBody>
      </p:sp>
      <p:sp>
        <p:nvSpPr>
          <p:cNvPr id="5" name="4 Marcador de pie de página"/>
          <p:cNvSpPr>
            <a:spLocks noGrp="1"/>
          </p:cNvSpPr>
          <p:nvPr>
            <p:ph type="ftr" sz="quarter" idx="11"/>
          </p:nvPr>
        </p:nvSpPr>
        <p:spPr>
          <a:xfrm>
            <a:off x="3124201" y="6356361"/>
            <a:ext cx="2895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endParaRPr lang="es-CL" dirty="0">
              <a:solidFill>
                <a:prstClr val="black"/>
              </a:solidFill>
            </a:endParaRPr>
          </a:p>
        </p:txBody>
      </p:sp>
      <p:sp>
        <p:nvSpPr>
          <p:cNvPr id="6" name="5 Marcador de número de diapositiva"/>
          <p:cNvSpPr>
            <a:spLocks noGrp="1"/>
          </p:cNvSpPr>
          <p:nvPr>
            <p:ph type="sldNum" sz="quarter" idx="12"/>
          </p:nvPr>
        </p:nvSpPr>
        <p:spPr>
          <a:xfrm>
            <a:off x="6553200" y="6356361"/>
            <a:ext cx="2133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fld id="{F0F0A987-51BD-47A8-A222-5F755F01E937}" type="slidenum">
              <a:rPr lang="es-CL" smtClean="0">
                <a:solidFill>
                  <a:prstClr val="black"/>
                </a:solidFill>
              </a:rPr>
              <a:pPr defTabSz="913883" fontAlgn="base">
                <a:spcBef>
                  <a:spcPct val="0"/>
                </a:spcBef>
                <a:spcAft>
                  <a:spcPct val="0"/>
                </a:spcAft>
                <a:defRPr/>
              </a:pPr>
              <a:t>‹Nº›</a:t>
            </a:fld>
            <a:endParaRPr lang="es-CL" dirty="0">
              <a:solidFill>
                <a:prstClr val="black"/>
              </a:solidFill>
            </a:endParaRPr>
          </a:p>
        </p:txBody>
      </p:sp>
    </p:spTree>
    <p:extLst>
      <p:ext uri="{BB962C8B-B14F-4D97-AF65-F5344CB8AC3E}">
        <p14:creationId xmlns:p14="http://schemas.microsoft.com/office/powerpoint/2010/main" val="4042458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9"/>
            <a:ext cx="2057400" cy="5851525"/>
          </a:xfrm>
          <a:prstGeom prst="rect">
            <a:avLst/>
          </a:prstGeom>
        </p:spPr>
        <p:txBody>
          <a:bodyPr vert="eaVert" lIns="91388" tIns="45694" rIns="91388" bIns="45694"/>
          <a:lstStyle/>
          <a:p>
            <a:r>
              <a:rPr lang="es-ES" smtClean="0"/>
              <a:t>Haga clic para modificar el estilo de título del patrón</a:t>
            </a:r>
            <a:endParaRPr lang="es-CL"/>
          </a:p>
        </p:txBody>
      </p:sp>
      <p:sp>
        <p:nvSpPr>
          <p:cNvPr id="3" name="2 Marcador de texto vertical"/>
          <p:cNvSpPr>
            <a:spLocks noGrp="1"/>
          </p:cNvSpPr>
          <p:nvPr>
            <p:ph type="body" orient="vert" idx="1"/>
          </p:nvPr>
        </p:nvSpPr>
        <p:spPr>
          <a:xfrm>
            <a:off x="457200" y="274649"/>
            <a:ext cx="6019800" cy="5851525"/>
          </a:xfrm>
          <a:prstGeom prst="rect">
            <a:avLst/>
          </a:prstGeom>
        </p:spPr>
        <p:txBody>
          <a:bodyPr vert="eaVert" lIns="91388" tIns="45694" rIns="91388" bIns="45694"/>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fecha"/>
          <p:cNvSpPr>
            <a:spLocks noGrp="1"/>
          </p:cNvSpPr>
          <p:nvPr>
            <p:ph type="dt" sz="half" idx="10"/>
          </p:nvPr>
        </p:nvSpPr>
        <p:spPr>
          <a:xfrm>
            <a:off x="457200" y="6356361"/>
            <a:ext cx="2133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endParaRPr lang="es-CL" dirty="0">
              <a:solidFill>
                <a:prstClr val="black"/>
              </a:solidFill>
            </a:endParaRPr>
          </a:p>
        </p:txBody>
      </p:sp>
      <p:sp>
        <p:nvSpPr>
          <p:cNvPr id="5" name="4 Marcador de pie de página"/>
          <p:cNvSpPr>
            <a:spLocks noGrp="1"/>
          </p:cNvSpPr>
          <p:nvPr>
            <p:ph type="ftr" sz="quarter" idx="11"/>
          </p:nvPr>
        </p:nvSpPr>
        <p:spPr>
          <a:xfrm>
            <a:off x="3124201" y="6356361"/>
            <a:ext cx="2895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endParaRPr lang="es-CL" dirty="0">
              <a:solidFill>
                <a:prstClr val="black"/>
              </a:solidFill>
            </a:endParaRPr>
          </a:p>
        </p:txBody>
      </p:sp>
      <p:sp>
        <p:nvSpPr>
          <p:cNvPr id="6" name="5 Marcador de número de diapositiva"/>
          <p:cNvSpPr>
            <a:spLocks noGrp="1"/>
          </p:cNvSpPr>
          <p:nvPr>
            <p:ph type="sldNum" sz="quarter" idx="12"/>
          </p:nvPr>
        </p:nvSpPr>
        <p:spPr>
          <a:xfrm>
            <a:off x="6553200" y="6356361"/>
            <a:ext cx="2133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fld id="{791127D6-2880-49ED-9F8F-65E94CEEE959}" type="slidenum">
              <a:rPr lang="es-CL" smtClean="0">
                <a:solidFill>
                  <a:prstClr val="black"/>
                </a:solidFill>
              </a:rPr>
              <a:pPr defTabSz="913883" fontAlgn="base">
                <a:spcBef>
                  <a:spcPct val="0"/>
                </a:spcBef>
                <a:spcAft>
                  <a:spcPct val="0"/>
                </a:spcAft>
                <a:defRPr/>
              </a:pPr>
              <a:t>‹Nº›</a:t>
            </a:fld>
            <a:endParaRPr lang="es-CL" dirty="0">
              <a:solidFill>
                <a:prstClr val="black"/>
              </a:solidFill>
            </a:endParaRPr>
          </a:p>
        </p:txBody>
      </p:sp>
    </p:spTree>
    <p:extLst>
      <p:ext uri="{BB962C8B-B14F-4D97-AF65-F5344CB8AC3E}">
        <p14:creationId xmlns:p14="http://schemas.microsoft.com/office/powerpoint/2010/main" val="17150225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85720" y="714367"/>
            <a:ext cx="8229600" cy="4525963"/>
          </a:xfrm>
          <a:prstGeom prst="rect">
            <a:avLst/>
          </a:prstGeom>
        </p:spPr>
        <p:txBody>
          <a:bodyPr lIns="91388" tIns="45694" rIns="91388" bIns="45694"/>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Rectangle 68"/>
          <p:cNvSpPr>
            <a:spLocks noGrp="1" noChangeArrowheads="1"/>
          </p:cNvSpPr>
          <p:nvPr>
            <p:ph type="ftr" sz="quarter" idx="10"/>
          </p:nvPr>
        </p:nvSpPr>
        <p:spPr>
          <a:xfrm>
            <a:off x="3124201" y="6356361"/>
            <a:ext cx="2895600" cy="365125"/>
          </a:xfrm>
          <a:prstGeom prst="rect">
            <a:avLst/>
          </a:prstGeom>
        </p:spPr>
        <p:txBody>
          <a:bodyPr lIns="91388" tIns="45694" rIns="91388" bIns="45694"/>
          <a:lstStyle>
            <a:lvl1pPr fontAlgn="auto">
              <a:spcBef>
                <a:spcPts val="0"/>
              </a:spcBef>
              <a:spcAft>
                <a:spcPts val="0"/>
              </a:spcAft>
              <a:defRPr>
                <a:solidFill>
                  <a:prstClr val="black">
                    <a:tint val="75000"/>
                  </a:prstClr>
                </a:solidFill>
                <a:latin typeface="Arial" charset="0"/>
                <a:cs typeface="Arial" charset="0"/>
              </a:defRPr>
            </a:lvl1pPr>
          </a:lstStyle>
          <a:p>
            <a:pPr defTabSz="913883">
              <a:defRPr/>
            </a:pPr>
            <a:endParaRPr lang="es-ES_tradnl" dirty="0"/>
          </a:p>
        </p:txBody>
      </p:sp>
    </p:spTree>
    <p:extLst>
      <p:ext uri="{BB962C8B-B14F-4D97-AF65-F5344CB8AC3E}">
        <p14:creationId xmlns:p14="http://schemas.microsoft.com/office/powerpoint/2010/main" val="6388289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85720" y="714367"/>
            <a:ext cx="8229600" cy="4525963"/>
          </a:xfrm>
          <a:prstGeom prst="rect">
            <a:avLst/>
          </a:prstGeom>
        </p:spPr>
        <p:txBody>
          <a:bodyPr lIns="91388" tIns="45694" rIns="91388" bIns="45694"/>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Rectangle 68"/>
          <p:cNvSpPr>
            <a:spLocks noGrp="1" noChangeArrowheads="1"/>
          </p:cNvSpPr>
          <p:nvPr>
            <p:ph type="ftr" sz="quarter" idx="10"/>
          </p:nvPr>
        </p:nvSpPr>
        <p:spPr>
          <a:xfrm>
            <a:off x="3124201" y="6356361"/>
            <a:ext cx="2895600" cy="365125"/>
          </a:xfrm>
          <a:prstGeom prst="rect">
            <a:avLst/>
          </a:prstGeom>
        </p:spPr>
        <p:txBody>
          <a:bodyPr lIns="91388" tIns="45694" rIns="91388" bIns="45694"/>
          <a:lstStyle>
            <a:lvl1pPr fontAlgn="auto">
              <a:spcBef>
                <a:spcPts val="0"/>
              </a:spcBef>
              <a:spcAft>
                <a:spcPts val="0"/>
              </a:spcAft>
              <a:defRPr>
                <a:latin typeface="Arial" charset="0"/>
                <a:cs typeface="Arial" charset="0"/>
              </a:defRPr>
            </a:lvl1pPr>
          </a:lstStyle>
          <a:p>
            <a:pPr defTabSz="913883">
              <a:defRPr/>
            </a:pPr>
            <a:endParaRPr lang="es-ES_tradnl" dirty="0">
              <a:solidFill>
                <a:prstClr val="black"/>
              </a:solidFill>
            </a:endParaRPr>
          </a:p>
        </p:txBody>
      </p:sp>
    </p:spTree>
    <p:extLst>
      <p:ext uri="{BB962C8B-B14F-4D97-AF65-F5344CB8AC3E}">
        <p14:creationId xmlns:p14="http://schemas.microsoft.com/office/powerpoint/2010/main" val="9095519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6_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85720" y="714367"/>
            <a:ext cx="8229600" cy="4525963"/>
          </a:xfrm>
          <a:prstGeom prst="rect">
            <a:avLst/>
          </a:prstGeom>
        </p:spPr>
        <p:txBody>
          <a:bodyPr lIns="91388" tIns="45694" rIns="91388" bIns="45694"/>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Rectangle 68"/>
          <p:cNvSpPr>
            <a:spLocks noGrp="1" noChangeArrowheads="1"/>
          </p:cNvSpPr>
          <p:nvPr>
            <p:ph type="ftr" sz="quarter" idx="10"/>
          </p:nvPr>
        </p:nvSpPr>
        <p:spPr>
          <a:xfrm>
            <a:off x="3124201" y="6356361"/>
            <a:ext cx="2895600" cy="365125"/>
          </a:xfrm>
          <a:prstGeom prst="rect">
            <a:avLst/>
          </a:prstGeom>
        </p:spPr>
        <p:txBody>
          <a:bodyPr lIns="91388" tIns="45694" rIns="91388" bIns="45694"/>
          <a:lstStyle>
            <a:lvl1pPr fontAlgn="auto">
              <a:spcBef>
                <a:spcPts val="0"/>
              </a:spcBef>
              <a:spcAft>
                <a:spcPts val="0"/>
              </a:spcAft>
              <a:defRPr>
                <a:latin typeface="Arial" charset="0"/>
                <a:cs typeface="Arial" charset="0"/>
              </a:defRPr>
            </a:lvl1pPr>
          </a:lstStyle>
          <a:p>
            <a:pPr defTabSz="913883">
              <a:defRPr/>
            </a:pPr>
            <a:endParaRPr lang="es-ES_tradnl" dirty="0">
              <a:solidFill>
                <a:prstClr val="black"/>
              </a:solidFill>
            </a:endParaRPr>
          </a:p>
        </p:txBody>
      </p:sp>
    </p:spTree>
    <p:extLst>
      <p:ext uri="{BB962C8B-B14F-4D97-AF65-F5344CB8AC3E}">
        <p14:creationId xmlns:p14="http://schemas.microsoft.com/office/powerpoint/2010/main" val="42546416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85720" y="714367"/>
            <a:ext cx="8229600" cy="4525963"/>
          </a:xfrm>
          <a:prstGeom prst="rect">
            <a:avLst/>
          </a:prstGeom>
        </p:spPr>
        <p:txBody>
          <a:bodyPr lIns="91388" tIns="45694" rIns="91388" bIns="45694"/>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Rectangle 68"/>
          <p:cNvSpPr>
            <a:spLocks noGrp="1" noChangeArrowheads="1"/>
          </p:cNvSpPr>
          <p:nvPr>
            <p:ph type="ftr" sz="quarter" idx="10"/>
          </p:nvPr>
        </p:nvSpPr>
        <p:spPr>
          <a:xfrm>
            <a:off x="3124201" y="6356361"/>
            <a:ext cx="2895600" cy="365125"/>
          </a:xfrm>
          <a:prstGeom prst="rect">
            <a:avLst/>
          </a:prstGeom>
        </p:spPr>
        <p:txBody>
          <a:bodyPr lIns="91388" tIns="45694" rIns="91388" bIns="45694"/>
          <a:lstStyle>
            <a:lvl1pPr fontAlgn="auto">
              <a:spcBef>
                <a:spcPts val="0"/>
              </a:spcBef>
              <a:spcAft>
                <a:spcPts val="0"/>
              </a:spcAft>
              <a:defRPr>
                <a:latin typeface="Arial" charset="0"/>
                <a:cs typeface="Arial" charset="0"/>
              </a:defRPr>
            </a:lvl1pPr>
          </a:lstStyle>
          <a:p>
            <a:pPr defTabSz="913883">
              <a:defRPr/>
            </a:pPr>
            <a:endParaRPr lang="es-ES_tradnl" dirty="0">
              <a:solidFill>
                <a:prstClr val="black"/>
              </a:solidFill>
            </a:endParaRPr>
          </a:p>
        </p:txBody>
      </p:sp>
    </p:spTree>
    <p:extLst>
      <p:ext uri="{BB962C8B-B14F-4D97-AF65-F5344CB8AC3E}">
        <p14:creationId xmlns:p14="http://schemas.microsoft.com/office/powerpoint/2010/main" val="41876261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457200" y="274649"/>
            <a:ext cx="8229600" cy="5851525"/>
          </a:xfrm>
          <a:prstGeom prst="rect">
            <a:avLst/>
          </a:prstGeom>
        </p:spPr>
        <p:txBody>
          <a:bodyPr lIns="91388" tIns="45694" rIns="91388" bIns="45694"/>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3" name="3 Marcador de fecha"/>
          <p:cNvSpPr>
            <a:spLocks noGrp="1"/>
          </p:cNvSpPr>
          <p:nvPr>
            <p:ph type="dt" sz="half" idx="10"/>
          </p:nvPr>
        </p:nvSpPr>
        <p:spPr>
          <a:xfrm>
            <a:off x="457200" y="6356361"/>
            <a:ext cx="2133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endParaRPr lang="es-CL" dirty="0">
              <a:solidFill>
                <a:prstClr val="black"/>
              </a:solidFill>
            </a:endParaRPr>
          </a:p>
        </p:txBody>
      </p:sp>
      <p:sp>
        <p:nvSpPr>
          <p:cNvPr id="4" name="4 Marcador de pie de página"/>
          <p:cNvSpPr>
            <a:spLocks noGrp="1"/>
          </p:cNvSpPr>
          <p:nvPr>
            <p:ph type="ftr" sz="quarter" idx="11"/>
          </p:nvPr>
        </p:nvSpPr>
        <p:spPr>
          <a:xfrm>
            <a:off x="3124201" y="6356361"/>
            <a:ext cx="2895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endParaRPr lang="es-CL" dirty="0">
              <a:solidFill>
                <a:prstClr val="black"/>
              </a:solidFill>
            </a:endParaRPr>
          </a:p>
        </p:txBody>
      </p:sp>
      <p:sp>
        <p:nvSpPr>
          <p:cNvPr id="5" name="5 Marcador de número de diapositiva"/>
          <p:cNvSpPr>
            <a:spLocks noGrp="1"/>
          </p:cNvSpPr>
          <p:nvPr>
            <p:ph type="sldNum" sz="quarter" idx="12"/>
          </p:nvPr>
        </p:nvSpPr>
        <p:spPr>
          <a:xfrm>
            <a:off x="6553200" y="6356361"/>
            <a:ext cx="2133600" cy="365125"/>
          </a:xfrm>
          <a:prstGeom prst="rect">
            <a:avLst/>
          </a:prstGeom>
        </p:spPr>
        <p:txBody>
          <a:bodyPr lIns="91388" tIns="45694" rIns="91388" bIns="45694"/>
          <a:lstStyle>
            <a:lvl1pPr>
              <a:defRPr>
                <a:latin typeface="Arial" charset="0"/>
                <a:cs typeface="Arial" charset="0"/>
              </a:defRPr>
            </a:lvl1pPr>
          </a:lstStyle>
          <a:p>
            <a:pPr defTabSz="913883" fontAlgn="base">
              <a:spcBef>
                <a:spcPct val="0"/>
              </a:spcBef>
              <a:spcAft>
                <a:spcPct val="0"/>
              </a:spcAft>
              <a:defRPr/>
            </a:pPr>
            <a:fld id="{BF475028-B835-43EF-A1D7-22F891D93E31}" type="slidenum">
              <a:rPr lang="es-CL" smtClean="0">
                <a:solidFill>
                  <a:prstClr val="black"/>
                </a:solidFill>
              </a:rPr>
              <a:pPr defTabSz="913883" fontAlgn="base">
                <a:spcBef>
                  <a:spcPct val="0"/>
                </a:spcBef>
                <a:spcAft>
                  <a:spcPct val="0"/>
                </a:spcAft>
                <a:defRPr/>
              </a:pPr>
              <a:t>‹Nº›</a:t>
            </a:fld>
            <a:endParaRPr lang="es-CL" dirty="0">
              <a:solidFill>
                <a:prstClr val="black"/>
              </a:solidFill>
            </a:endParaRPr>
          </a:p>
        </p:txBody>
      </p:sp>
    </p:spTree>
    <p:extLst>
      <p:ext uri="{BB962C8B-B14F-4D97-AF65-F5344CB8AC3E}">
        <p14:creationId xmlns:p14="http://schemas.microsoft.com/office/powerpoint/2010/main" val="19078772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94141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85720" y="714356"/>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Rectangle 68"/>
          <p:cNvSpPr>
            <a:spLocks noGrp="1" noChangeArrowheads="1"/>
          </p:cNvSpPr>
          <p:nvPr>
            <p:ph type="ftr" sz="quarter" idx="10"/>
          </p:nvPr>
        </p:nvSpPr>
        <p:spPr>
          <a:xfrm>
            <a:off x="3124201" y="6356352"/>
            <a:ext cx="2895600" cy="365125"/>
          </a:xfrm>
          <a:prstGeom prst="rect">
            <a:avLst/>
          </a:prstGeom>
        </p:spPr>
        <p:txBody>
          <a:bodyPr/>
          <a:lstStyle>
            <a:lvl1pPr fontAlgn="auto">
              <a:spcBef>
                <a:spcPts val="0"/>
              </a:spcBef>
              <a:spcAft>
                <a:spcPts val="0"/>
              </a:spcAft>
              <a:defRPr>
                <a:cs typeface="Arial" charset="0"/>
              </a:defRPr>
            </a:lvl1pPr>
          </a:lstStyle>
          <a:p>
            <a:pPr defTabSz="914306">
              <a:defRPr/>
            </a:pPr>
            <a:endParaRPr lang="es-ES_tradnl" dirty="0">
              <a:solidFill>
                <a:prstClr val="black"/>
              </a:solidFill>
            </a:endParaRPr>
          </a:p>
        </p:txBody>
      </p:sp>
    </p:spTree>
    <p:extLst>
      <p:ext uri="{BB962C8B-B14F-4D97-AF65-F5344CB8AC3E}">
        <p14:creationId xmlns:p14="http://schemas.microsoft.com/office/powerpoint/2010/main" val="24896738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85720" y="714356"/>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Rectangle 68"/>
          <p:cNvSpPr>
            <a:spLocks noGrp="1" noChangeArrowheads="1"/>
          </p:cNvSpPr>
          <p:nvPr>
            <p:ph type="ftr" sz="quarter" idx="10"/>
          </p:nvPr>
        </p:nvSpPr>
        <p:spPr>
          <a:xfrm>
            <a:off x="3124200" y="6356350"/>
            <a:ext cx="2895600" cy="365125"/>
          </a:xfrm>
          <a:prstGeom prst="rect">
            <a:avLst/>
          </a:prstGeom>
        </p:spPr>
        <p:txBody>
          <a:bodyPr/>
          <a:lstStyle>
            <a:lvl1pPr fontAlgn="auto">
              <a:spcBef>
                <a:spcPts val="0"/>
              </a:spcBef>
              <a:spcAft>
                <a:spcPts val="0"/>
              </a:spcAft>
              <a:defRPr>
                <a:cs typeface="Arial" charset="0"/>
              </a:defRPr>
            </a:lvl1pPr>
          </a:lstStyle>
          <a:p>
            <a:pPr defTabSz="914306">
              <a:defRPr/>
            </a:pPr>
            <a:endParaRPr lang="es-ES_tradnl" dirty="0">
              <a:solidFill>
                <a:prstClr val="black"/>
              </a:solidFill>
            </a:endParaRPr>
          </a:p>
        </p:txBody>
      </p:sp>
    </p:spTree>
    <p:extLst>
      <p:ext uri="{BB962C8B-B14F-4D97-AF65-F5344CB8AC3E}">
        <p14:creationId xmlns:p14="http://schemas.microsoft.com/office/powerpoint/2010/main" val="8394966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23528" y="2205038"/>
            <a:ext cx="8496943" cy="1584002"/>
          </a:xfrm>
        </p:spPr>
        <p:txBody>
          <a:bodyPr/>
          <a:lstStyle>
            <a:lvl1pPr>
              <a:defRPr sz="3800" cap="all" baseline="0">
                <a:solidFill>
                  <a:schemeClr val="tx2"/>
                </a:solidFill>
                <a:latin typeface="Arial" pitchFamily="34" charset="0"/>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bwMode="gray">
          <a:xfrm>
            <a:off x="323529" y="3861048"/>
            <a:ext cx="8496944" cy="1439615"/>
          </a:xfrm>
        </p:spPr>
        <p:txBody>
          <a:bodyPr/>
          <a:lstStyle>
            <a:lvl1pPr marL="0" indent="0" algn="l">
              <a:spcBef>
                <a:spcPts val="300"/>
              </a:spcBef>
              <a:spcAft>
                <a:spcPts val="0"/>
              </a:spcAft>
              <a:buNone/>
              <a:defRPr sz="2000">
                <a:solidFill>
                  <a:schemeClr val="tx2"/>
                </a:solidFill>
                <a:latin typeface="Arial" pitchFamily="34" charset="0"/>
              </a:defRPr>
            </a:lvl1pPr>
            <a:lvl2pPr marL="0" indent="0" algn="l">
              <a:spcBef>
                <a:spcPts val="300"/>
              </a:spcBef>
              <a:spcAft>
                <a:spcPts val="0"/>
              </a:spcAft>
              <a:buNone/>
              <a:defRPr sz="2000">
                <a:solidFill>
                  <a:schemeClr val="tx2"/>
                </a:solidFill>
              </a:defRPr>
            </a:lvl2pPr>
            <a:lvl3pPr marL="0" indent="0" algn="l">
              <a:spcBef>
                <a:spcPts val="300"/>
              </a:spcBef>
              <a:spcAft>
                <a:spcPts val="0"/>
              </a:spcAft>
              <a:buNone/>
              <a:defRPr sz="2000">
                <a:solidFill>
                  <a:schemeClr val="tx2"/>
                </a:solidFill>
              </a:defRPr>
            </a:lvl3pPr>
            <a:lvl4pPr marL="0" indent="0" algn="l">
              <a:spcBef>
                <a:spcPts val="300"/>
              </a:spcBef>
              <a:spcAft>
                <a:spcPts val="0"/>
              </a:spcAft>
              <a:buNone/>
              <a:defRPr sz="2000">
                <a:solidFill>
                  <a:schemeClr val="tx2"/>
                </a:solidFill>
              </a:defRPr>
            </a:lvl4pPr>
            <a:lvl5pPr marL="0" indent="0" algn="l">
              <a:spcBef>
                <a:spcPts val="300"/>
              </a:spcBef>
              <a:spcAft>
                <a:spcPts val="0"/>
              </a:spcAft>
              <a:buNone/>
              <a:defRPr sz="2000" b="0">
                <a:solidFill>
                  <a:schemeClr val="tx2"/>
                </a:solidFill>
              </a:defRPr>
            </a:lvl5pPr>
            <a:lvl6pPr marL="0" indent="0" algn="l">
              <a:spcBef>
                <a:spcPts val="300"/>
              </a:spcBef>
              <a:spcAft>
                <a:spcPts val="0"/>
              </a:spcAft>
              <a:buNone/>
              <a:defRPr sz="2000">
                <a:solidFill>
                  <a:schemeClr val="tx2"/>
                </a:solidFill>
              </a:defRPr>
            </a:lvl6pPr>
            <a:lvl7pPr marL="0" indent="0" algn="l">
              <a:spcBef>
                <a:spcPts val="300"/>
              </a:spcBef>
              <a:spcAft>
                <a:spcPts val="0"/>
              </a:spcAft>
              <a:buNone/>
              <a:defRPr sz="2000">
                <a:solidFill>
                  <a:schemeClr val="tx2"/>
                </a:solidFill>
              </a:defRPr>
            </a:lvl7pPr>
            <a:lvl8pPr marL="0" indent="0" algn="l">
              <a:spcBef>
                <a:spcPts val="300"/>
              </a:spcBef>
              <a:spcAft>
                <a:spcPts val="0"/>
              </a:spcAft>
              <a:buNone/>
              <a:defRPr sz="2000">
                <a:solidFill>
                  <a:schemeClr val="tx2"/>
                </a:solidFill>
              </a:defRPr>
            </a:lvl8pPr>
            <a:lvl9pPr marL="0" indent="0" algn="l">
              <a:spcBef>
                <a:spcPts val="300"/>
              </a:spcBef>
              <a:spcAft>
                <a:spcPts val="0"/>
              </a:spcAft>
              <a:buNone/>
              <a:defRPr sz="2000">
                <a:solidFill>
                  <a:schemeClr val="tx2"/>
                </a:solidFill>
              </a:defRPr>
            </a:lvl9pPr>
          </a:lstStyle>
          <a:p>
            <a:r>
              <a:rPr lang="es-ES" smtClean="0"/>
              <a:t>Haga clic para modificar el estilo de subtítulo del patrón</a:t>
            </a:r>
            <a:endParaRPr lang="en-US" dirty="0" smtClean="0"/>
          </a:p>
        </p:txBody>
      </p:sp>
    </p:spTree>
    <p:extLst>
      <p:ext uri="{BB962C8B-B14F-4D97-AF65-F5344CB8AC3E}">
        <p14:creationId xmlns:p14="http://schemas.microsoft.com/office/powerpoint/2010/main" val="37630024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with Picture">
    <p:spTree>
      <p:nvGrpSpPr>
        <p:cNvPr id="1" name=""/>
        <p:cNvGrpSpPr/>
        <p:nvPr/>
      </p:nvGrpSpPr>
      <p:grpSpPr>
        <a:xfrm>
          <a:off x="0" y="0"/>
          <a:ext cx="0" cy="0"/>
          <a:chOff x="0" y="0"/>
          <a:chExt cx="0" cy="0"/>
        </a:xfrm>
      </p:grpSpPr>
      <p:grpSp>
        <p:nvGrpSpPr>
          <p:cNvPr id="4" name="Gruppieren 9"/>
          <p:cNvGrpSpPr>
            <a:grpSpLocks/>
          </p:cNvGrpSpPr>
          <p:nvPr userDrawn="1"/>
        </p:nvGrpSpPr>
        <p:grpSpPr bwMode="auto">
          <a:xfrm>
            <a:off x="-323850" y="908050"/>
            <a:ext cx="215900" cy="5689600"/>
            <a:chOff x="-540710" y="908650"/>
            <a:chExt cx="432060" cy="5688790"/>
          </a:xfrm>
        </p:grpSpPr>
        <p:cxnSp>
          <p:nvCxnSpPr>
            <p:cNvPr id="7" name="Gerade Verbindung 10"/>
            <p:cNvCxnSpPr/>
            <p:nvPr userDrawn="1"/>
          </p:nvCxnSpPr>
          <p:spPr bwMode="gray">
            <a:xfrm>
              <a:off x="-540710" y="1124519"/>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Gerade Verbindung 11"/>
            <p:cNvCxnSpPr/>
            <p:nvPr userDrawn="1"/>
          </p:nvCxnSpPr>
          <p:spPr bwMode="gray">
            <a:xfrm>
              <a:off x="-540710" y="90865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Gerade Verbindung 12"/>
            <p:cNvCxnSpPr/>
            <p:nvPr userDrawn="1"/>
          </p:nvCxnSpPr>
          <p:spPr bwMode="gray">
            <a:xfrm>
              <a:off x="-540710" y="659744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Gerade Verbindung 13"/>
            <p:cNvCxnSpPr/>
            <p:nvPr userDrawn="1"/>
          </p:nvCxnSpPr>
          <p:spPr bwMode="gray">
            <a:xfrm>
              <a:off x="-540710" y="6452999"/>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Gerade Verbindung 14"/>
            <p:cNvCxnSpPr/>
            <p:nvPr userDrawn="1"/>
          </p:nvCxnSpPr>
          <p:spPr bwMode="gray">
            <a:xfrm>
              <a:off x="-540710" y="6381571"/>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 name="Gruppieren 15"/>
          <p:cNvGrpSpPr>
            <a:grpSpLocks/>
          </p:cNvGrpSpPr>
          <p:nvPr userDrawn="1"/>
        </p:nvGrpSpPr>
        <p:grpSpPr bwMode="auto">
          <a:xfrm>
            <a:off x="323850" y="-315913"/>
            <a:ext cx="8496300" cy="215900"/>
            <a:chOff x="323850" y="-531550"/>
            <a:chExt cx="8496740" cy="432060"/>
          </a:xfrm>
        </p:grpSpPr>
        <p:cxnSp>
          <p:nvCxnSpPr>
            <p:cNvPr id="13" name="Gerade Verbindung 16"/>
            <p:cNvCxnSpPr/>
            <p:nvPr userDrawn="1"/>
          </p:nvCxnSpPr>
          <p:spPr bwMode="gray">
            <a:xfrm rot="5400000">
              <a:off x="10782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7"/>
            <p:cNvCxnSpPr/>
            <p:nvPr userDrawn="1"/>
          </p:nvCxnSpPr>
          <p:spPr bwMode="gray">
            <a:xfrm rot="5400000">
              <a:off x="1403287"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 Verbindung 18"/>
            <p:cNvCxnSpPr/>
            <p:nvPr userDrawn="1"/>
          </p:nvCxnSpPr>
          <p:spPr bwMode="gray">
            <a:xfrm rot="5400000">
              <a:off x="1547758"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 Verbindung 19"/>
            <p:cNvCxnSpPr/>
            <p:nvPr userDrawn="1"/>
          </p:nvCxnSpPr>
          <p:spPr bwMode="gray">
            <a:xfrm rot="5400000">
              <a:off x="2843225"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20"/>
            <p:cNvCxnSpPr/>
            <p:nvPr userDrawn="1"/>
          </p:nvCxnSpPr>
          <p:spPr bwMode="gray">
            <a:xfrm rot="5400000">
              <a:off x="2987694"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21"/>
            <p:cNvCxnSpPr/>
            <p:nvPr userDrawn="1"/>
          </p:nvCxnSpPr>
          <p:spPr bwMode="gray">
            <a:xfrm rot="5400000">
              <a:off x="4284749"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 Verbindung 22"/>
            <p:cNvCxnSpPr/>
            <p:nvPr userDrawn="1"/>
          </p:nvCxnSpPr>
          <p:spPr bwMode="gray">
            <a:xfrm rot="5400000">
              <a:off x="4427632"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 Verbindung 23"/>
            <p:cNvCxnSpPr/>
            <p:nvPr userDrawn="1"/>
          </p:nvCxnSpPr>
          <p:spPr bwMode="gray">
            <a:xfrm rot="5400000">
              <a:off x="5724686"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Gerade Verbindung 24"/>
            <p:cNvCxnSpPr/>
            <p:nvPr userDrawn="1"/>
          </p:nvCxnSpPr>
          <p:spPr bwMode="gray">
            <a:xfrm rot="5400000">
              <a:off x="5867568"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5"/>
            <p:cNvCxnSpPr/>
            <p:nvPr userDrawn="1"/>
          </p:nvCxnSpPr>
          <p:spPr bwMode="gray">
            <a:xfrm rot="5400000">
              <a:off x="7164623"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Gerade Verbindung 26"/>
            <p:cNvCxnSpPr/>
            <p:nvPr userDrawn="1"/>
          </p:nvCxnSpPr>
          <p:spPr bwMode="gray">
            <a:xfrm rot="5400000">
              <a:off x="7309093"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Gerade Verbindung 27"/>
            <p:cNvCxnSpPr/>
            <p:nvPr userDrawn="1"/>
          </p:nvCxnSpPr>
          <p:spPr bwMode="gray">
            <a:xfrm rot="5400000">
              <a:off x="86045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 name="Gruppieren 28"/>
          <p:cNvGrpSpPr>
            <a:grpSpLocks/>
          </p:cNvGrpSpPr>
          <p:nvPr userDrawn="1"/>
        </p:nvGrpSpPr>
        <p:grpSpPr bwMode="auto">
          <a:xfrm>
            <a:off x="323850" y="6958013"/>
            <a:ext cx="8496300" cy="215900"/>
            <a:chOff x="323850" y="-531550"/>
            <a:chExt cx="8496740" cy="432060"/>
          </a:xfrm>
        </p:grpSpPr>
        <p:cxnSp>
          <p:nvCxnSpPr>
            <p:cNvPr id="26" name="Gerade Verbindung 29"/>
            <p:cNvCxnSpPr/>
            <p:nvPr userDrawn="1"/>
          </p:nvCxnSpPr>
          <p:spPr bwMode="gray">
            <a:xfrm rot="5400000">
              <a:off x="10782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Gerade Verbindung 30"/>
            <p:cNvCxnSpPr/>
            <p:nvPr userDrawn="1"/>
          </p:nvCxnSpPr>
          <p:spPr bwMode="gray">
            <a:xfrm rot="5400000">
              <a:off x="1403287"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Gerade Verbindung 31"/>
            <p:cNvCxnSpPr/>
            <p:nvPr userDrawn="1"/>
          </p:nvCxnSpPr>
          <p:spPr bwMode="gray">
            <a:xfrm rot="5400000">
              <a:off x="1547758"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Gerade Verbindung 32"/>
            <p:cNvCxnSpPr/>
            <p:nvPr userDrawn="1"/>
          </p:nvCxnSpPr>
          <p:spPr bwMode="gray">
            <a:xfrm rot="5400000">
              <a:off x="2843225"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Gerade Verbindung 33"/>
            <p:cNvCxnSpPr/>
            <p:nvPr userDrawn="1"/>
          </p:nvCxnSpPr>
          <p:spPr bwMode="gray">
            <a:xfrm rot="5400000">
              <a:off x="2987694"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Gerade Verbindung 34"/>
            <p:cNvCxnSpPr/>
            <p:nvPr userDrawn="1"/>
          </p:nvCxnSpPr>
          <p:spPr bwMode="gray">
            <a:xfrm rot="5400000">
              <a:off x="4284749"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Gerade Verbindung 35"/>
            <p:cNvCxnSpPr/>
            <p:nvPr userDrawn="1"/>
          </p:nvCxnSpPr>
          <p:spPr bwMode="gray">
            <a:xfrm rot="5400000">
              <a:off x="4427632"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Gerade Verbindung 36"/>
            <p:cNvCxnSpPr/>
            <p:nvPr userDrawn="1"/>
          </p:nvCxnSpPr>
          <p:spPr bwMode="gray">
            <a:xfrm rot="5400000">
              <a:off x="5724686"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Gerade Verbindung 37"/>
            <p:cNvCxnSpPr/>
            <p:nvPr userDrawn="1"/>
          </p:nvCxnSpPr>
          <p:spPr bwMode="gray">
            <a:xfrm rot="5400000">
              <a:off x="5867568"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Gerade Verbindung 38"/>
            <p:cNvCxnSpPr/>
            <p:nvPr userDrawn="1"/>
          </p:nvCxnSpPr>
          <p:spPr bwMode="gray">
            <a:xfrm rot="5400000">
              <a:off x="7164623"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Gerade Verbindung 39"/>
            <p:cNvCxnSpPr/>
            <p:nvPr userDrawn="1"/>
          </p:nvCxnSpPr>
          <p:spPr bwMode="gray">
            <a:xfrm rot="5400000">
              <a:off x="7309093"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Gerade Verbindung 40"/>
            <p:cNvCxnSpPr/>
            <p:nvPr userDrawn="1"/>
          </p:nvCxnSpPr>
          <p:spPr bwMode="gray">
            <a:xfrm rot="5400000">
              <a:off x="86045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 name="Gruppieren 41"/>
          <p:cNvGrpSpPr>
            <a:grpSpLocks/>
          </p:cNvGrpSpPr>
          <p:nvPr userDrawn="1"/>
        </p:nvGrpSpPr>
        <p:grpSpPr bwMode="auto">
          <a:xfrm>
            <a:off x="9251950" y="908050"/>
            <a:ext cx="217488" cy="5689600"/>
            <a:chOff x="-540710" y="908650"/>
            <a:chExt cx="432060" cy="5688790"/>
          </a:xfrm>
        </p:grpSpPr>
        <p:cxnSp>
          <p:nvCxnSpPr>
            <p:cNvPr id="39" name="Gerade Verbindung 42"/>
            <p:cNvCxnSpPr/>
            <p:nvPr userDrawn="1"/>
          </p:nvCxnSpPr>
          <p:spPr bwMode="gray">
            <a:xfrm>
              <a:off x="-540710" y="1124519"/>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Gerade Verbindung 43"/>
            <p:cNvCxnSpPr/>
            <p:nvPr userDrawn="1"/>
          </p:nvCxnSpPr>
          <p:spPr bwMode="gray">
            <a:xfrm>
              <a:off x="-540710" y="90865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Gerade Verbindung 44"/>
            <p:cNvCxnSpPr/>
            <p:nvPr userDrawn="1"/>
          </p:nvCxnSpPr>
          <p:spPr bwMode="gray">
            <a:xfrm>
              <a:off x="-540710" y="659744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Gerade Verbindung 45"/>
            <p:cNvCxnSpPr/>
            <p:nvPr userDrawn="1"/>
          </p:nvCxnSpPr>
          <p:spPr bwMode="gray">
            <a:xfrm>
              <a:off x="-540710" y="6452999"/>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Gerade Verbindung 46"/>
            <p:cNvCxnSpPr/>
            <p:nvPr userDrawn="1"/>
          </p:nvCxnSpPr>
          <p:spPr bwMode="gray">
            <a:xfrm>
              <a:off x="-540710" y="5445079"/>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Gerade Verbindung 47"/>
            <p:cNvCxnSpPr/>
            <p:nvPr userDrawn="1"/>
          </p:nvCxnSpPr>
          <p:spPr bwMode="gray">
            <a:xfrm>
              <a:off x="-540710" y="5300638"/>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Gerade Verbindung 48"/>
            <p:cNvCxnSpPr/>
            <p:nvPr userDrawn="1"/>
          </p:nvCxnSpPr>
          <p:spPr bwMode="gray">
            <a:xfrm>
              <a:off x="-540710" y="4365733"/>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Gerade Verbindung 49"/>
            <p:cNvCxnSpPr/>
            <p:nvPr userDrawn="1"/>
          </p:nvCxnSpPr>
          <p:spPr bwMode="gray">
            <a:xfrm>
              <a:off x="-540710" y="4221291"/>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Gerade Verbindung 50"/>
            <p:cNvCxnSpPr/>
            <p:nvPr userDrawn="1"/>
          </p:nvCxnSpPr>
          <p:spPr bwMode="gray">
            <a:xfrm>
              <a:off x="-540710" y="328480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Gerade Verbindung 51"/>
            <p:cNvCxnSpPr/>
            <p:nvPr userDrawn="1"/>
          </p:nvCxnSpPr>
          <p:spPr bwMode="gray">
            <a:xfrm>
              <a:off x="-540710" y="3140357"/>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Gerade Verbindung 52"/>
            <p:cNvCxnSpPr/>
            <p:nvPr userDrawn="1"/>
          </p:nvCxnSpPr>
          <p:spPr bwMode="gray">
            <a:xfrm>
              <a:off x="-540710" y="2205453"/>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Gerade Verbindung 53"/>
            <p:cNvCxnSpPr/>
            <p:nvPr userDrawn="1"/>
          </p:nvCxnSpPr>
          <p:spPr bwMode="gray">
            <a:xfrm>
              <a:off x="-540710" y="2061011"/>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Gerade Verbindung 54"/>
            <p:cNvCxnSpPr/>
            <p:nvPr userDrawn="1"/>
          </p:nvCxnSpPr>
          <p:spPr bwMode="gray">
            <a:xfrm>
              <a:off x="-540710" y="6381571"/>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2" name="Rechteck 55"/>
          <p:cNvSpPr/>
          <p:nvPr userDrawn="1"/>
        </p:nvSpPr>
        <p:spPr bwMode="gray">
          <a:xfrm>
            <a:off x="0" y="6597650"/>
            <a:ext cx="9144000" cy="26035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dirty="0">
              <a:solidFill>
                <a:srgbClr val="000000"/>
              </a:solidFill>
            </a:endParaRPr>
          </a:p>
        </p:txBody>
      </p:sp>
      <p:sp>
        <p:nvSpPr>
          <p:cNvPr id="68" name="Picture Placeholder 67"/>
          <p:cNvSpPr>
            <a:spLocks noGrp="1"/>
          </p:cNvSpPr>
          <p:nvPr>
            <p:ph type="pic" sz="quarter" idx="12"/>
          </p:nvPr>
        </p:nvSpPr>
        <p:spPr bwMode="gray">
          <a:xfrm>
            <a:off x="323528" y="1123950"/>
            <a:ext cx="8496944" cy="5473402"/>
          </a:xfrm>
          <a:noFill/>
        </p:spPr>
        <p:txBody>
          <a:bodyPr/>
          <a:lstStyle>
            <a:lvl1pPr marL="0" indent="0">
              <a:buNone/>
              <a:defRPr>
                <a:latin typeface="Arial" pitchFamily="34" charset="0"/>
              </a:defRPr>
            </a:lvl1pPr>
          </a:lstStyle>
          <a:p>
            <a:pPr lvl="0"/>
            <a:r>
              <a:rPr lang="es-ES" noProof="0" dirty="0" smtClean="0"/>
              <a:t>Haga clic en el icono para agregar una imagen</a:t>
            </a:r>
            <a:endParaRPr lang="en-GB" noProof="0" dirty="0"/>
          </a:p>
        </p:txBody>
      </p:sp>
      <p:sp>
        <p:nvSpPr>
          <p:cNvPr id="2" name="Title 1"/>
          <p:cNvSpPr>
            <a:spLocks noGrp="1"/>
          </p:cNvSpPr>
          <p:nvPr>
            <p:ph type="ctrTitle"/>
          </p:nvPr>
        </p:nvSpPr>
        <p:spPr bwMode="gray">
          <a:xfrm>
            <a:off x="467544" y="2420888"/>
            <a:ext cx="8208912" cy="1368152"/>
          </a:xfrm>
        </p:spPr>
        <p:txBody>
          <a:bodyPr/>
          <a:lstStyle>
            <a:lvl1pPr>
              <a:defRPr sz="4000" cap="all" baseline="0">
                <a:solidFill>
                  <a:schemeClr val="bg1"/>
                </a:solidFill>
                <a:latin typeface="Arial" pitchFamily="34" charset="0"/>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bwMode="gray">
          <a:xfrm>
            <a:off x="467543" y="3861048"/>
            <a:ext cx="8208913" cy="1512168"/>
          </a:xfrm>
        </p:spPr>
        <p:txBody>
          <a:bodyPr/>
          <a:lstStyle>
            <a:lvl1pPr marL="0" indent="0" algn="l">
              <a:spcBef>
                <a:spcPts val="300"/>
              </a:spcBef>
              <a:spcAft>
                <a:spcPts val="0"/>
              </a:spcAft>
              <a:buNone/>
              <a:defRPr sz="2000">
                <a:solidFill>
                  <a:schemeClr val="bg1"/>
                </a:solidFill>
                <a:latin typeface="Arial" pitchFamily="34" charset="0"/>
              </a:defRPr>
            </a:lvl1pPr>
            <a:lvl2pPr marL="0" indent="0" algn="l">
              <a:spcBef>
                <a:spcPts val="300"/>
              </a:spcBef>
              <a:spcAft>
                <a:spcPts val="0"/>
              </a:spcAft>
              <a:buNone/>
              <a:defRPr sz="2000">
                <a:solidFill>
                  <a:schemeClr val="bg1"/>
                </a:solidFill>
              </a:defRPr>
            </a:lvl2pPr>
            <a:lvl3pPr marL="0" indent="0" algn="l">
              <a:spcBef>
                <a:spcPts val="300"/>
              </a:spcBef>
              <a:spcAft>
                <a:spcPts val="0"/>
              </a:spcAft>
              <a:buNone/>
              <a:defRPr sz="2000">
                <a:solidFill>
                  <a:schemeClr val="bg1"/>
                </a:solidFill>
              </a:defRPr>
            </a:lvl3pPr>
            <a:lvl4pPr marL="0" indent="0" algn="l">
              <a:spcBef>
                <a:spcPts val="300"/>
              </a:spcBef>
              <a:spcAft>
                <a:spcPts val="0"/>
              </a:spcAft>
              <a:buNone/>
              <a:defRPr sz="2000">
                <a:solidFill>
                  <a:schemeClr val="bg1"/>
                </a:solidFill>
              </a:defRPr>
            </a:lvl4pPr>
            <a:lvl5pPr marL="0" indent="0" algn="l">
              <a:spcBef>
                <a:spcPts val="300"/>
              </a:spcBef>
              <a:spcAft>
                <a:spcPts val="0"/>
              </a:spcAft>
              <a:buNone/>
              <a:defRPr sz="2000">
                <a:solidFill>
                  <a:schemeClr val="bg1"/>
                </a:solidFill>
              </a:defRPr>
            </a:lvl5pPr>
            <a:lvl6pPr marL="0" indent="0" algn="l">
              <a:spcBef>
                <a:spcPts val="300"/>
              </a:spcBef>
              <a:spcAft>
                <a:spcPts val="0"/>
              </a:spcAft>
              <a:buNone/>
              <a:defRPr sz="2000">
                <a:solidFill>
                  <a:schemeClr val="bg1"/>
                </a:solidFill>
              </a:defRPr>
            </a:lvl6pPr>
            <a:lvl7pPr marL="0" indent="0" algn="l">
              <a:spcBef>
                <a:spcPts val="300"/>
              </a:spcBef>
              <a:spcAft>
                <a:spcPts val="0"/>
              </a:spcAft>
              <a:buNone/>
              <a:defRPr sz="2000">
                <a:solidFill>
                  <a:schemeClr val="bg1"/>
                </a:solidFill>
              </a:defRPr>
            </a:lvl7pPr>
            <a:lvl8pPr marL="0" indent="0" algn="l">
              <a:spcBef>
                <a:spcPts val="300"/>
              </a:spcBef>
              <a:spcAft>
                <a:spcPts val="0"/>
              </a:spcAft>
              <a:buNone/>
              <a:defRPr sz="2000">
                <a:solidFill>
                  <a:schemeClr val="bg1"/>
                </a:solidFill>
              </a:defRPr>
            </a:lvl8pPr>
            <a:lvl9pPr marL="0" indent="0" algn="l">
              <a:spcBef>
                <a:spcPts val="300"/>
              </a:spcBef>
              <a:spcAft>
                <a:spcPts val="0"/>
              </a:spcAft>
              <a:buNone/>
              <a:defRPr sz="2000">
                <a:solidFill>
                  <a:schemeClr val="bg1"/>
                </a:solidFill>
              </a:defRPr>
            </a:lvl9pPr>
          </a:lstStyle>
          <a:p>
            <a:r>
              <a:rPr lang="es-ES" smtClean="0"/>
              <a:t>Haga clic para modificar el estilo de subtítulo del patrón</a:t>
            </a:r>
            <a:endParaRPr lang="en-US" dirty="0" smtClean="0"/>
          </a:p>
        </p:txBody>
      </p:sp>
      <p:sp>
        <p:nvSpPr>
          <p:cNvPr id="58" name="Text Placeholder 10"/>
          <p:cNvSpPr>
            <a:spLocks noGrp="1"/>
          </p:cNvSpPr>
          <p:nvPr>
            <p:ph type="body" sz="quarter" idx="10"/>
          </p:nvPr>
        </p:nvSpPr>
        <p:spPr bwMode="gray">
          <a:xfrm>
            <a:off x="467430" y="6237312"/>
            <a:ext cx="8209140" cy="216024"/>
          </a:xfrm>
        </p:spPr>
        <p:txBody>
          <a:bodyPr tIns="0" anchor="b"/>
          <a:lstStyle>
            <a:lvl1pPr marL="0" indent="0">
              <a:spcBef>
                <a:spcPts val="0"/>
              </a:spcBef>
              <a:spcAft>
                <a:spcPts val="0"/>
              </a:spcAft>
              <a:buFontTx/>
              <a:buNone/>
              <a:defRPr sz="1200">
                <a:solidFill>
                  <a:schemeClr val="bg1"/>
                </a:solidFill>
              </a:defRPr>
            </a:lvl1pPr>
            <a:lvl2pPr marL="0" indent="0">
              <a:spcBef>
                <a:spcPts val="0"/>
              </a:spcBef>
              <a:spcAft>
                <a:spcPts val="0"/>
              </a:spcAft>
              <a:buFontTx/>
              <a:buNone/>
              <a:defRPr sz="1200">
                <a:solidFill>
                  <a:schemeClr val="bg2"/>
                </a:solidFill>
              </a:defRPr>
            </a:lvl2pPr>
            <a:lvl3pPr marL="0" indent="0">
              <a:spcBef>
                <a:spcPts val="0"/>
              </a:spcBef>
              <a:spcAft>
                <a:spcPts val="0"/>
              </a:spcAft>
              <a:buFontTx/>
              <a:buNone/>
              <a:defRPr sz="1200">
                <a:solidFill>
                  <a:schemeClr val="bg2"/>
                </a:solidFill>
              </a:defRPr>
            </a:lvl3pPr>
            <a:lvl4pPr marL="0" indent="0">
              <a:spcBef>
                <a:spcPts val="0"/>
              </a:spcBef>
              <a:spcAft>
                <a:spcPts val="0"/>
              </a:spcAft>
              <a:buFontTx/>
              <a:buNone/>
              <a:defRPr sz="1200">
                <a:solidFill>
                  <a:schemeClr val="bg2"/>
                </a:solidFill>
              </a:defRPr>
            </a:lvl4pPr>
            <a:lvl5pPr marL="0" indent="0">
              <a:spcBef>
                <a:spcPts val="0"/>
              </a:spcBef>
              <a:spcAft>
                <a:spcPts val="0"/>
              </a:spcAft>
              <a:buFontTx/>
              <a:buNone/>
              <a:defRPr sz="1200">
                <a:solidFill>
                  <a:schemeClr val="bg2"/>
                </a:solidFill>
              </a:defRPr>
            </a:lvl5pPr>
            <a:lvl6pPr marL="0" indent="0">
              <a:spcBef>
                <a:spcPts val="0"/>
              </a:spcBef>
              <a:spcAft>
                <a:spcPts val="0"/>
              </a:spcAft>
              <a:buFontTx/>
              <a:buNone/>
              <a:defRPr sz="1200">
                <a:solidFill>
                  <a:schemeClr val="bg2"/>
                </a:solidFill>
              </a:defRPr>
            </a:lvl6pPr>
            <a:lvl7pPr marL="0" indent="0">
              <a:spcBef>
                <a:spcPts val="0"/>
              </a:spcBef>
              <a:spcAft>
                <a:spcPts val="0"/>
              </a:spcAft>
              <a:buFontTx/>
              <a:buNone/>
              <a:defRPr sz="1200">
                <a:solidFill>
                  <a:schemeClr val="bg2"/>
                </a:solidFill>
              </a:defRPr>
            </a:lvl7pPr>
            <a:lvl8pPr marL="0" indent="0">
              <a:spcBef>
                <a:spcPts val="0"/>
              </a:spcBef>
              <a:spcAft>
                <a:spcPts val="0"/>
              </a:spcAft>
              <a:buFontTx/>
              <a:buNone/>
              <a:defRPr sz="1200">
                <a:solidFill>
                  <a:schemeClr val="bg2"/>
                </a:solidFill>
              </a:defRPr>
            </a:lvl8pPr>
            <a:lvl9pPr marL="0" indent="0">
              <a:spcBef>
                <a:spcPts val="0"/>
              </a:spcBef>
              <a:spcAft>
                <a:spcPts val="0"/>
              </a:spcAft>
              <a:buFontTx/>
              <a:buNone/>
              <a:defRPr sz="1200">
                <a:solidFill>
                  <a:schemeClr val="bg2"/>
                </a:solidFill>
                <a:latin typeface="Arial" pitchFamily="34" charset="0"/>
              </a:defRPr>
            </a:lvl9pPr>
          </a:lstStyle>
          <a:p>
            <a:pPr lvl="0"/>
            <a:r>
              <a:rPr lang="es-ES" smtClean="0"/>
              <a:t>Haga clic para modificar el estilo de texto del patrón</a:t>
            </a:r>
          </a:p>
        </p:txBody>
      </p:sp>
    </p:spTree>
    <p:extLst>
      <p:ext uri="{BB962C8B-B14F-4D97-AF65-F5344CB8AC3E}">
        <p14:creationId xmlns:p14="http://schemas.microsoft.com/office/powerpoint/2010/main" val="4480188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Content Placeholder 2"/>
          <p:cNvSpPr>
            <a:spLocks noGrp="1"/>
          </p:cNvSpPr>
          <p:nvPr>
            <p:ph idx="1"/>
          </p:nvPr>
        </p:nvSpPr>
        <p:spPr bwMode="gray">
          <a:xfrm>
            <a:off x="323528" y="1052736"/>
            <a:ext cx="8496944" cy="5328592"/>
          </a:xfrm>
        </p:spPr>
        <p:txBody>
          <a:bodyPr/>
          <a:lstStyle>
            <a:lvl1pPr marL="360000" indent="-360000">
              <a:spcBef>
                <a:spcPts val="1200"/>
              </a:spcBef>
              <a:spcAft>
                <a:spcPts val="0"/>
              </a:spcAft>
              <a:buClr>
                <a:schemeClr val="tx2"/>
              </a:buClr>
              <a:buFont typeface="+mj-lt"/>
              <a:buAutoNum type="arabicPeriod"/>
              <a:defRPr sz="1800">
                <a:latin typeface="Arial" pitchFamily="34" charset="0"/>
              </a:defRPr>
            </a:lvl1pPr>
            <a:lvl2pPr marL="360000" indent="0">
              <a:spcBef>
                <a:spcPts val="300"/>
              </a:spcBef>
              <a:spcAft>
                <a:spcPts val="1200"/>
              </a:spcAft>
              <a:buClr>
                <a:schemeClr val="bg2"/>
              </a:buClr>
              <a:buFont typeface="+mj-lt"/>
              <a:buNone/>
              <a:defRPr sz="1800">
                <a:solidFill>
                  <a:schemeClr val="tx1"/>
                </a:solidFill>
                <a:latin typeface="Arial" pitchFamily="34" charset="0"/>
              </a:defRPr>
            </a:lvl2pPr>
            <a:lvl3pPr marL="360000" indent="0">
              <a:spcAft>
                <a:spcPts val="1200"/>
              </a:spcAft>
              <a:buFontTx/>
              <a:buNone/>
              <a:defRPr sz="1800">
                <a:solidFill>
                  <a:schemeClr val="bg2"/>
                </a:solidFill>
                <a:latin typeface="Arial" pitchFamily="34" charset="0"/>
              </a:defRPr>
            </a:lvl3pPr>
            <a:lvl4pPr marL="360000" indent="0">
              <a:spcAft>
                <a:spcPts val="1200"/>
              </a:spcAft>
              <a:buFontTx/>
              <a:buNone/>
              <a:defRPr sz="1800">
                <a:solidFill>
                  <a:schemeClr val="bg2"/>
                </a:solidFill>
              </a:defRPr>
            </a:lvl4pPr>
            <a:lvl5pPr marL="360000" indent="0">
              <a:spcAft>
                <a:spcPts val="1200"/>
              </a:spcAft>
              <a:buFontTx/>
              <a:buNone/>
              <a:defRPr sz="1800" b="0">
                <a:solidFill>
                  <a:schemeClr val="bg2"/>
                </a:solidFill>
              </a:defRPr>
            </a:lvl5pPr>
            <a:lvl6pPr marL="360000" indent="0">
              <a:spcAft>
                <a:spcPts val="1200"/>
              </a:spcAft>
              <a:buFontTx/>
              <a:buNone/>
              <a:defRPr sz="1800">
                <a:solidFill>
                  <a:schemeClr val="bg2"/>
                </a:solidFill>
              </a:defRPr>
            </a:lvl6pPr>
            <a:lvl7pPr marL="360000" indent="0">
              <a:spcAft>
                <a:spcPts val="1200"/>
              </a:spcAft>
              <a:buFontTx/>
              <a:buNone/>
              <a:defRPr sz="1800">
                <a:solidFill>
                  <a:schemeClr val="bg2"/>
                </a:solidFill>
              </a:defRPr>
            </a:lvl7pPr>
            <a:lvl8pPr marL="360000" indent="0">
              <a:spcAft>
                <a:spcPts val="1200"/>
              </a:spcAft>
              <a:buFontTx/>
              <a:buNone/>
              <a:defRPr sz="1800">
                <a:solidFill>
                  <a:schemeClr val="bg2"/>
                </a:solidFill>
              </a:defRPr>
            </a:lvl8pPr>
            <a:lvl9pPr marL="360000" indent="0">
              <a:spcAft>
                <a:spcPts val="1200"/>
              </a:spcAft>
              <a:buFontTx/>
              <a:buNone/>
              <a:defRPr sz="1800">
                <a:solidFill>
                  <a:schemeClr val="bg2"/>
                </a:solidFill>
              </a:defRPr>
            </a:lvl9pPr>
          </a:lstStyle>
          <a:p>
            <a:pPr lvl="0"/>
            <a:r>
              <a:rPr lang="es-ES" smtClean="0"/>
              <a:t>Haga clic para modificar el estilo de texto del patrón</a:t>
            </a:r>
          </a:p>
          <a:p>
            <a:pPr lvl="1"/>
            <a:r>
              <a:rPr lang="es-ES" smtClean="0"/>
              <a:t>Segundo nivel</a:t>
            </a:r>
          </a:p>
          <a:p>
            <a:pPr lvl="2"/>
            <a:r>
              <a:rPr lang="es-ES" smtClean="0"/>
              <a:t>Tercer nivel</a:t>
            </a:r>
          </a:p>
        </p:txBody>
      </p:sp>
      <p:sp>
        <p:nvSpPr>
          <p:cNvPr id="4" name="Title 3"/>
          <p:cNvSpPr>
            <a:spLocks noGrp="1"/>
          </p:cNvSpPr>
          <p:nvPr>
            <p:ph type="title"/>
          </p:nvPr>
        </p:nvSpPr>
        <p:spPr bwMode="gray"/>
        <p:txBody>
          <a:bodyPr/>
          <a:lstStyle>
            <a:lvl1pPr>
              <a:defRPr>
                <a:latin typeface="Arial" pitchFamily="34" charset="0"/>
              </a:defRPr>
            </a:lvl1pPr>
          </a:lstStyle>
          <a:p>
            <a:r>
              <a:rPr lang="es-ES" smtClean="0"/>
              <a:t>Haga clic para modificar el estilo de título del patrón</a:t>
            </a:r>
            <a:endParaRPr lang="en-GB" dirty="0"/>
          </a:p>
        </p:txBody>
      </p:sp>
      <p:sp>
        <p:nvSpPr>
          <p:cNvPr id="5" name="Foliennummernplatzhalter 5"/>
          <p:cNvSpPr>
            <a:spLocks noGrp="1"/>
          </p:cNvSpPr>
          <p:nvPr>
            <p:ph type="sldNum" sz="quarter" idx="10"/>
          </p:nvPr>
        </p:nvSpPr>
        <p:spPr>
          <a:xfrm>
            <a:off x="7521575" y="6597650"/>
            <a:ext cx="1298575" cy="14605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r" fontAlgn="auto">
              <a:spcBef>
                <a:spcPts val="0"/>
              </a:spcBef>
              <a:spcAft>
                <a:spcPts val="0"/>
              </a:spcAft>
              <a:defRPr lang="de-DE" sz="800">
                <a:solidFill>
                  <a:srgbClr val="928580"/>
                </a:solidFill>
                <a:latin typeface="Arial" pitchFamily="34" charset="0"/>
              </a:defRPr>
            </a:lvl1pPr>
          </a:lstStyle>
          <a:p>
            <a:pPr>
              <a:defRPr/>
            </a:pPr>
            <a:fld id="{A69F7517-CA51-44EA-9B0F-E0D7C7BA8645}" type="slidenum">
              <a:rPr lang="en-US"/>
              <a:pPr>
                <a:defRPr/>
              </a:pPr>
              <a:t>‹Nº›</a:t>
            </a:fld>
            <a:endParaRPr lang="en-US" dirty="0"/>
          </a:p>
        </p:txBody>
      </p:sp>
    </p:spTree>
    <p:extLst>
      <p:ext uri="{BB962C8B-B14F-4D97-AF65-F5344CB8AC3E}">
        <p14:creationId xmlns:p14="http://schemas.microsoft.com/office/powerpoint/2010/main" val="16808196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vider Slide for presentation">
    <p:spTree>
      <p:nvGrpSpPr>
        <p:cNvPr id="1" name=""/>
        <p:cNvGrpSpPr/>
        <p:nvPr/>
      </p:nvGrpSpPr>
      <p:grpSpPr>
        <a:xfrm>
          <a:off x="0" y="0"/>
          <a:ext cx="0" cy="0"/>
          <a:chOff x="0" y="0"/>
          <a:chExt cx="0" cy="0"/>
        </a:xfrm>
      </p:grpSpPr>
      <p:grpSp>
        <p:nvGrpSpPr>
          <p:cNvPr id="3" name="Gruppieren 4"/>
          <p:cNvGrpSpPr>
            <a:grpSpLocks/>
          </p:cNvGrpSpPr>
          <p:nvPr userDrawn="1"/>
        </p:nvGrpSpPr>
        <p:grpSpPr bwMode="auto">
          <a:xfrm>
            <a:off x="-325438" y="908050"/>
            <a:ext cx="217488" cy="5689600"/>
            <a:chOff x="-540710" y="908650"/>
            <a:chExt cx="432060" cy="5688790"/>
          </a:xfrm>
        </p:grpSpPr>
        <p:cxnSp>
          <p:nvCxnSpPr>
            <p:cNvPr id="4" name="Gerade Verbindung 5"/>
            <p:cNvCxnSpPr/>
            <p:nvPr userDrawn="1"/>
          </p:nvCxnSpPr>
          <p:spPr bwMode="gray">
            <a:xfrm>
              <a:off x="-540710" y="1124519"/>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Gerade Verbindung 6"/>
            <p:cNvCxnSpPr/>
            <p:nvPr userDrawn="1"/>
          </p:nvCxnSpPr>
          <p:spPr bwMode="gray">
            <a:xfrm>
              <a:off x="-540710" y="90865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Gerade Verbindung 8"/>
            <p:cNvCxnSpPr/>
            <p:nvPr userDrawn="1"/>
          </p:nvCxnSpPr>
          <p:spPr bwMode="gray">
            <a:xfrm>
              <a:off x="-540710" y="659744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Gerade Verbindung 9"/>
            <p:cNvCxnSpPr/>
            <p:nvPr userDrawn="1"/>
          </p:nvCxnSpPr>
          <p:spPr bwMode="gray">
            <a:xfrm>
              <a:off x="-540710" y="6452999"/>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Gerade Verbindung 10"/>
            <p:cNvCxnSpPr/>
            <p:nvPr userDrawn="1"/>
          </p:nvCxnSpPr>
          <p:spPr bwMode="gray">
            <a:xfrm>
              <a:off x="-540710" y="6381571"/>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 name="Gruppieren 11"/>
          <p:cNvGrpSpPr>
            <a:grpSpLocks/>
          </p:cNvGrpSpPr>
          <p:nvPr userDrawn="1"/>
        </p:nvGrpSpPr>
        <p:grpSpPr bwMode="auto">
          <a:xfrm>
            <a:off x="323850" y="-315913"/>
            <a:ext cx="8496300" cy="215900"/>
            <a:chOff x="323850" y="-531550"/>
            <a:chExt cx="8496740" cy="432060"/>
          </a:xfrm>
        </p:grpSpPr>
        <p:cxnSp>
          <p:nvCxnSpPr>
            <p:cNvPr id="10" name="Gerade Verbindung 12"/>
            <p:cNvCxnSpPr/>
            <p:nvPr userDrawn="1"/>
          </p:nvCxnSpPr>
          <p:spPr bwMode="gray">
            <a:xfrm rot="5400000">
              <a:off x="10782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Gerade Verbindung 13"/>
            <p:cNvCxnSpPr/>
            <p:nvPr userDrawn="1"/>
          </p:nvCxnSpPr>
          <p:spPr bwMode="gray">
            <a:xfrm rot="5400000">
              <a:off x="1403287"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 Verbindung 14"/>
            <p:cNvCxnSpPr/>
            <p:nvPr userDrawn="1"/>
          </p:nvCxnSpPr>
          <p:spPr bwMode="gray">
            <a:xfrm rot="5400000">
              <a:off x="1547758"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5"/>
            <p:cNvCxnSpPr/>
            <p:nvPr userDrawn="1"/>
          </p:nvCxnSpPr>
          <p:spPr bwMode="gray">
            <a:xfrm rot="5400000">
              <a:off x="2843225"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6"/>
            <p:cNvCxnSpPr/>
            <p:nvPr userDrawn="1"/>
          </p:nvCxnSpPr>
          <p:spPr bwMode="gray">
            <a:xfrm rot="5400000">
              <a:off x="2987694"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 Verbindung 17"/>
            <p:cNvCxnSpPr/>
            <p:nvPr userDrawn="1"/>
          </p:nvCxnSpPr>
          <p:spPr bwMode="gray">
            <a:xfrm rot="5400000">
              <a:off x="4284749"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 Verbindung 18"/>
            <p:cNvCxnSpPr/>
            <p:nvPr userDrawn="1"/>
          </p:nvCxnSpPr>
          <p:spPr bwMode="gray">
            <a:xfrm rot="5400000">
              <a:off x="4427632"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9"/>
            <p:cNvCxnSpPr/>
            <p:nvPr userDrawn="1"/>
          </p:nvCxnSpPr>
          <p:spPr bwMode="gray">
            <a:xfrm rot="5400000">
              <a:off x="5724686"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20"/>
            <p:cNvCxnSpPr/>
            <p:nvPr userDrawn="1"/>
          </p:nvCxnSpPr>
          <p:spPr bwMode="gray">
            <a:xfrm rot="5400000">
              <a:off x="5867568"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 Verbindung 21"/>
            <p:cNvCxnSpPr/>
            <p:nvPr userDrawn="1"/>
          </p:nvCxnSpPr>
          <p:spPr bwMode="gray">
            <a:xfrm rot="5400000">
              <a:off x="7164623"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 Verbindung 22"/>
            <p:cNvCxnSpPr/>
            <p:nvPr userDrawn="1"/>
          </p:nvCxnSpPr>
          <p:spPr bwMode="gray">
            <a:xfrm rot="5400000">
              <a:off x="7309093"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Gerade Verbindung 23"/>
            <p:cNvCxnSpPr/>
            <p:nvPr userDrawn="1"/>
          </p:nvCxnSpPr>
          <p:spPr bwMode="gray">
            <a:xfrm rot="5400000">
              <a:off x="86045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 name="Gruppieren 24"/>
          <p:cNvGrpSpPr>
            <a:grpSpLocks/>
          </p:cNvGrpSpPr>
          <p:nvPr userDrawn="1"/>
        </p:nvGrpSpPr>
        <p:grpSpPr bwMode="auto">
          <a:xfrm>
            <a:off x="323850" y="6958013"/>
            <a:ext cx="8496300" cy="215900"/>
            <a:chOff x="323850" y="-531550"/>
            <a:chExt cx="8496740" cy="432060"/>
          </a:xfrm>
        </p:grpSpPr>
        <p:cxnSp>
          <p:nvCxnSpPr>
            <p:cNvPr id="23" name="Gerade Verbindung 25"/>
            <p:cNvCxnSpPr/>
            <p:nvPr userDrawn="1"/>
          </p:nvCxnSpPr>
          <p:spPr bwMode="gray">
            <a:xfrm rot="5400000">
              <a:off x="10782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Gerade Verbindung 26"/>
            <p:cNvCxnSpPr/>
            <p:nvPr userDrawn="1"/>
          </p:nvCxnSpPr>
          <p:spPr bwMode="gray">
            <a:xfrm rot="5400000">
              <a:off x="1403287"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Gerade Verbindung 27"/>
            <p:cNvCxnSpPr/>
            <p:nvPr userDrawn="1"/>
          </p:nvCxnSpPr>
          <p:spPr bwMode="gray">
            <a:xfrm rot="5400000">
              <a:off x="1547758"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Gerade Verbindung 28"/>
            <p:cNvCxnSpPr/>
            <p:nvPr userDrawn="1"/>
          </p:nvCxnSpPr>
          <p:spPr bwMode="gray">
            <a:xfrm rot="5400000">
              <a:off x="2843225"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Gerade Verbindung 29"/>
            <p:cNvCxnSpPr/>
            <p:nvPr userDrawn="1"/>
          </p:nvCxnSpPr>
          <p:spPr bwMode="gray">
            <a:xfrm rot="5400000">
              <a:off x="2987694"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Gerade Verbindung 30"/>
            <p:cNvCxnSpPr/>
            <p:nvPr userDrawn="1"/>
          </p:nvCxnSpPr>
          <p:spPr bwMode="gray">
            <a:xfrm rot="5400000">
              <a:off x="4284749"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Gerade Verbindung 31"/>
            <p:cNvCxnSpPr/>
            <p:nvPr userDrawn="1"/>
          </p:nvCxnSpPr>
          <p:spPr bwMode="gray">
            <a:xfrm rot="5400000">
              <a:off x="4427632"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Gerade Verbindung 32"/>
            <p:cNvCxnSpPr/>
            <p:nvPr userDrawn="1"/>
          </p:nvCxnSpPr>
          <p:spPr bwMode="gray">
            <a:xfrm rot="5400000">
              <a:off x="5724686"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Gerade Verbindung 33"/>
            <p:cNvCxnSpPr/>
            <p:nvPr userDrawn="1"/>
          </p:nvCxnSpPr>
          <p:spPr bwMode="gray">
            <a:xfrm rot="5400000">
              <a:off x="5867568"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Gerade Verbindung 34"/>
            <p:cNvCxnSpPr/>
            <p:nvPr userDrawn="1"/>
          </p:nvCxnSpPr>
          <p:spPr bwMode="gray">
            <a:xfrm rot="5400000">
              <a:off x="7164623"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Gerade Verbindung 35"/>
            <p:cNvCxnSpPr/>
            <p:nvPr userDrawn="1"/>
          </p:nvCxnSpPr>
          <p:spPr bwMode="gray">
            <a:xfrm rot="5400000">
              <a:off x="7309093"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Gerade Verbindung 36"/>
            <p:cNvCxnSpPr/>
            <p:nvPr userDrawn="1"/>
          </p:nvCxnSpPr>
          <p:spPr bwMode="gray">
            <a:xfrm rot="5400000">
              <a:off x="86045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5" name="Gruppieren 37"/>
          <p:cNvGrpSpPr>
            <a:grpSpLocks/>
          </p:cNvGrpSpPr>
          <p:nvPr userDrawn="1"/>
        </p:nvGrpSpPr>
        <p:grpSpPr bwMode="auto">
          <a:xfrm>
            <a:off x="9251950" y="908050"/>
            <a:ext cx="217488" cy="5689600"/>
            <a:chOff x="-540710" y="908650"/>
            <a:chExt cx="432060" cy="5688790"/>
          </a:xfrm>
        </p:grpSpPr>
        <p:cxnSp>
          <p:nvCxnSpPr>
            <p:cNvPr id="36" name="Gerade Verbindung 38"/>
            <p:cNvCxnSpPr/>
            <p:nvPr userDrawn="1"/>
          </p:nvCxnSpPr>
          <p:spPr bwMode="gray">
            <a:xfrm>
              <a:off x="-540710" y="1124519"/>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Gerade Verbindung 39"/>
            <p:cNvCxnSpPr/>
            <p:nvPr userDrawn="1"/>
          </p:nvCxnSpPr>
          <p:spPr bwMode="gray">
            <a:xfrm>
              <a:off x="-540710" y="90865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Gerade Verbindung 40"/>
            <p:cNvCxnSpPr/>
            <p:nvPr userDrawn="1"/>
          </p:nvCxnSpPr>
          <p:spPr bwMode="gray">
            <a:xfrm>
              <a:off x="-540710" y="659744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Gerade Verbindung 41"/>
            <p:cNvCxnSpPr/>
            <p:nvPr userDrawn="1"/>
          </p:nvCxnSpPr>
          <p:spPr bwMode="gray">
            <a:xfrm>
              <a:off x="-540710" y="6452999"/>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Gerade Verbindung 42"/>
            <p:cNvCxnSpPr/>
            <p:nvPr userDrawn="1"/>
          </p:nvCxnSpPr>
          <p:spPr bwMode="gray">
            <a:xfrm>
              <a:off x="-540710" y="5445079"/>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Gerade Verbindung 43"/>
            <p:cNvCxnSpPr/>
            <p:nvPr userDrawn="1"/>
          </p:nvCxnSpPr>
          <p:spPr bwMode="gray">
            <a:xfrm>
              <a:off x="-540710" y="5300638"/>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Gerade Verbindung 44"/>
            <p:cNvCxnSpPr/>
            <p:nvPr userDrawn="1"/>
          </p:nvCxnSpPr>
          <p:spPr bwMode="gray">
            <a:xfrm>
              <a:off x="-540710" y="4365733"/>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Gerade Verbindung 45"/>
            <p:cNvCxnSpPr/>
            <p:nvPr userDrawn="1"/>
          </p:nvCxnSpPr>
          <p:spPr bwMode="gray">
            <a:xfrm>
              <a:off x="-540710" y="4221291"/>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Gerade Verbindung 46"/>
            <p:cNvCxnSpPr/>
            <p:nvPr userDrawn="1"/>
          </p:nvCxnSpPr>
          <p:spPr bwMode="gray">
            <a:xfrm>
              <a:off x="-540710" y="328480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Gerade Verbindung 47"/>
            <p:cNvCxnSpPr/>
            <p:nvPr userDrawn="1"/>
          </p:nvCxnSpPr>
          <p:spPr bwMode="gray">
            <a:xfrm>
              <a:off x="-540710" y="3140357"/>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Gerade Verbindung 48"/>
            <p:cNvCxnSpPr/>
            <p:nvPr userDrawn="1"/>
          </p:nvCxnSpPr>
          <p:spPr bwMode="gray">
            <a:xfrm>
              <a:off x="-540710" y="2205453"/>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Gerade Verbindung 49"/>
            <p:cNvCxnSpPr/>
            <p:nvPr userDrawn="1"/>
          </p:nvCxnSpPr>
          <p:spPr bwMode="gray">
            <a:xfrm>
              <a:off x="-540710" y="2061011"/>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Gerade Verbindung 50"/>
            <p:cNvCxnSpPr/>
            <p:nvPr userDrawn="1"/>
          </p:nvCxnSpPr>
          <p:spPr bwMode="gray">
            <a:xfrm>
              <a:off x="-540710" y="6381571"/>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9" name="Rechteck 2"/>
          <p:cNvSpPr/>
          <p:nvPr userDrawn="1"/>
        </p:nvSpPr>
        <p:spPr bwMode="gray">
          <a:xfrm>
            <a:off x="0" y="0"/>
            <a:ext cx="9144000" cy="213360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600" dirty="0" err="1">
              <a:solidFill>
                <a:srgbClr val="000000"/>
              </a:solidFill>
            </a:endParaRPr>
          </a:p>
        </p:txBody>
      </p:sp>
      <p:sp>
        <p:nvSpPr>
          <p:cNvPr id="2" name="Titel 1"/>
          <p:cNvSpPr>
            <a:spLocks noGrp="1"/>
          </p:cNvSpPr>
          <p:nvPr>
            <p:ph type="title"/>
          </p:nvPr>
        </p:nvSpPr>
        <p:spPr bwMode="gray">
          <a:xfrm>
            <a:off x="0" y="2205038"/>
            <a:ext cx="9144000" cy="2447924"/>
          </a:xfrm>
          <a:gradFill>
            <a:gsLst>
              <a:gs pos="2000">
                <a:schemeClr val="accent6"/>
              </a:gs>
              <a:gs pos="100000">
                <a:srgbClr val="F9B200"/>
              </a:gs>
            </a:gsLst>
            <a:lin ang="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lIns="324000" rIns="324000" spcCol="0" rtlCol="0" fromWordArt="0" anchor="ctr" forceAA="0">
            <a:noAutofit/>
          </a:bodyPr>
          <a:lstStyle>
            <a:lvl1pPr>
              <a:defRPr lang="de-DE" sz="3000" kern="1200" dirty="0">
                <a:solidFill>
                  <a:schemeClr val="bg1"/>
                </a:solidFill>
                <a:latin typeface="Arial" pitchFamily="34" charset="0"/>
                <a:ea typeface="+mn-ea"/>
                <a:cs typeface="+mn-cs"/>
              </a:defRPr>
            </a:lvl1pPr>
          </a:lstStyle>
          <a:p>
            <a:pPr lvl="0"/>
            <a:r>
              <a:rPr lang="es-ES" smtClean="0"/>
              <a:t>Haga clic para modificar el estilo de título del patrón</a:t>
            </a:r>
            <a:endParaRPr lang="en-US" dirty="0" smtClean="0"/>
          </a:p>
        </p:txBody>
      </p:sp>
    </p:spTree>
    <p:extLst>
      <p:ext uri="{BB962C8B-B14F-4D97-AF65-F5344CB8AC3E}">
        <p14:creationId xmlns:p14="http://schemas.microsoft.com/office/powerpoint/2010/main" val="36268490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vider Slide for printing documents">
    <p:spTree>
      <p:nvGrpSpPr>
        <p:cNvPr id="1" name=""/>
        <p:cNvGrpSpPr/>
        <p:nvPr/>
      </p:nvGrpSpPr>
      <p:grpSpPr>
        <a:xfrm>
          <a:off x="0" y="0"/>
          <a:ext cx="0" cy="0"/>
          <a:chOff x="0" y="0"/>
          <a:chExt cx="0" cy="0"/>
        </a:xfrm>
      </p:grpSpPr>
      <p:sp>
        <p:nvSpPr>
          <p:cNvPr id="3" name="Rechteck 63"/>
          <p:cNvSpPr/>
          <p:nvPr userDrawn="1"/>
        </p:nvSpPr>
        <p:spPr bwMode="gray">
          <a:xfrm>
            <a:off x="0" y="2636838"/>
            <a:ext cx="9144000" cy="71437"/>
          </a:xfrm>
          <a:prstGeom prst="rect">
            <a:avLst/>
          </a:prstGeom>
          <a:gradFill>
            <a:gsLst>
              <a:gs pos="2000">
                <a:schemeClr val="accent6"/>
              </a:gs>
              <a:gs pos="100000">
                <a:srgbClr val="F9B200"/>
              </a:gs>
            </a:gsLst>
            <a:lin ang="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600" dirty="0" err="1">
              <a:solidFill>
                <a:srgbClr val="000000"/>
              </a:solidFill>
            </a:endParaRPr>
          </a:p>
        </p:txBody>
      </p:sp>
      <p:grpSp>
        <p:nvGrpSpPr>
          <p:cNvPr id="2" name="Gruppieren 4"/>
          <p:cNvGrpSpPr>
            <a:grpSpLocks/>
          </p:cNvGrpSpPr>
          <p:nvPr userDrawn="1"/>
        </p:nvGrpSpPr>
        <p:grpSpPr bwMode="auto">
          <a:xfrm>
            <a:off x="-325438" y="908050"/>
            <a:ext cx="217488" cy="5689600"/>
            <a:chOff x="-540710" y="908650"/>
            <a:chExt cx="432060" cy="5688790"/>
          </a:xfrm>
        </p:grpSpPr>
        <p:cxnSp>
          <p:nvCxnSpPr>
            <p:cNvPr id="5" name="Gerade Verbindung 5"/>
            <p:cNvCxnSpPr/>
            <p:nvPr userDrawn="1"/>
          </p:nvCxnSpPr>
          <p:spPr bwMode="gray">
            <a:xfrm>
              <a:off x="-540710" y="1124519"/>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Gerade Verbindung 6"/>
            <p:cNvCxnSpPr/>
            <p:nvPr userDrawn="1"/>
          </p:nvCxnSpPr>
          <p:spPr bwMode="gray">
            <a:xfrm>
              <a:off x="-540710" y="90865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Gerade Verbindung 8"/>
            <p:cNvCxnSpPr/>
            <p:nvPr userDrawn="1"/>
          </p:nvCxnSpPr>
          <p:spPr bwMode="gray">
            <a:xfrm>
              <a:off x="-540710" y="659744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Gerade Verbindung 9"/>
            <p:cNvCxnSpPr/>
            <p:nvPr userDrawn="1"/>
          </p:nvCxnSpPr>
          <p:spPr bwMode="gray">
            <a:xfrm>
              <a:off x="-540710" y="6452999"/>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Gerade Verbindung 10"/>
            <p:cNvCxnSpPr/>
            <p:nvPr userDrawn="1"/>
          </p:nvCxnSpPr>
          <p:spPr bwMode="gray">
            <a:xfrm>
              <a:off x="-540710" y="6381571"/>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 name="Gruppieren 11"/>
          <p:cNvGrpSpPr>
            <a:grpSpLocks/>
          </p:cNvGrpSpPr>
          <p:nvPr userDrawn="1"/>
        </p:nvGrpSpPr>
        <p:grpSpPr bwMode="auto">
          <a:xfrm>
            <a:off x="323850" y="-315913"/>
            <a:ext cx="8496300" cy="215900"/>
            <a:chOff x="323850" y="-531550"/>
            <a:chExt cx="8496740" cy="432060"/>
          </a:xfrm>
        </p:grpSpPr>
        <p:cxnSp>
          <p:nvCxnSpPr>
            <p:cNvPr id="12" name="Gerade Verbindung 12"/>
            <p:cNvCxnSpPr/>
            <p:nvPr userDrawn="1"/>
          </p:nvCxnSpPr>
          <p:spPr bwMode="gray">
            <a:xfrm rot="5400000">
              <a:off x="10782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3"/>
            <p:cNvCxnSpPr/>
            <p:nvPr userDrawn="1"/>
          </p:nvCxnSpPr>
          <p:spPr bwMode="gray">
            <a:xfrm rot="5400000">
              <a:off x="1403287"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4"/>
            <p:cNvCxnSpPr/>
            <p:nvPr userDrawn="1"/>
          </p:nvCxnSpPr>
          <p:spPr bwMode="gray">
            <a:xfrm rot="5400000">
              <a:off x="1547758"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 Verbindung 15"/>
            <p:cNvCxnSpPr/>
            <p:nvPr userDrawn="1"/>
          </p:nvCxnSpPr>
          <p:spPr bwMode="gray">
            <a:xfrm rot="5400000">
              <a:off x="2843225"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 Verbindung 16"/>
            <p:cNvCxnSpPr/>
            <p:nvPr userDrawn="1"/>
          </p:nvCxnSpPr>
          <p:spPr bwMode="gray">
            <a:xfrm rot="5400000">
              <a:off x="2987694"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7"/>
            <p:cNvCxnSpPr/>
            <p:nvPr userDrawn="1"/>
          </p:nvCxnSpPr>
          <p:spPr bwMode="gray">
            <a:xfrm rot="5400000">
              <a:off x="4284749"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8"/>
            <p:cNvCxnSpPr/>
            <p:nvPr userDrawn="1"/>
          </p:nvCxnSpPr>
          <p:spPr bwMode="gray">
            <a:xfrm rot="5400000">
              <a:off x="4427632"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 Verbindung 19"/>
            <p:cNvCxnSpPr/>
            <p:nvPr userDrawn="1"/>
          </p:nvCxnSpPr>
          <p:spPr bwMode="gray">
            <a:xfrm rot="5400000">
              <a:off x="5724686"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 Verbindung 20"/>
            <p:cNvCxnSpPr/>
            <p:nvPr userDrawn="1"/>
          </p:nvCxnSpPr>
          <p:spPr bwMode="gray">
            <a:xfrm rot="5400000">
              <a:off x="5867568"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Gerade Verbindung 21"/>
            <p:cNvCxnSpPr/>
            <p:nvPr userDrawn="1"/>
          </p:nvCxnSpPr>
          <p:spPr bwMode="gray">
            <a:xfrm rot="5400000">
              <a:off x="7164623"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2"/>
            <p:cNvCxnSpPr/>
            <p:nvPr userDrawn="1"/>
          </p:nvCxnSpPr>
          <p:spPr bwMode="gray">
            <a:xfrm rot="5400000">
              <a:off x="7309093"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Gerade Verbindung 23"/>
            <p:cNvCxnSpPr/>
            <p:nvPr userDrawn="1"/>
          </p:nvCxnSpPr>
          <p:spPr bwMode="gray">
            <a:xfrm rot="5400000">
              <a:off x="86045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 name="Gruppieren 24"/>
          <p:cNvGrpSpPr>
            <a:grpSpLocks/>
          </p:cNvGrpSpPr>
          <p:nvPr userDrawn="1"/>
        </p:nvGrpSpPr>
        <p:grpSpPr bwMode="auto">
          <a:xfrm>
            <a:off x="323850" y="6958013"/>
            <a:ext cx="8496300" cy="215900"/>
            <a:chOff x="323850" y="-531550"/>
            <a:chExt cx="8496740" cy="432060"/>
          </a:xfrm>
        </p:grpSpPr>
        <p:cxnSp>
          <p:nvCxnSpPr>
            <p:cNvPr id="25" name="Gerade Verbindung 25"/>
            <p:cNvCxnSpPr/>
            <p:nvPr userDrawn="1"/>
          </p:nvCxnSpPr>
          <p:spPr bwMode="gray">
            <a:xfrm rot="5400000">
              <a:off x="10782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Gerade Verbindung 26"/>
            <p:cNvCxnSpPr/>
            <p:nvPr userDrawn="1"/>
          </p:nvCxnSpPr>
          <p:spPr bwMode="gray">
            <a:xfrm rot="5400000">
              <a:off x="1403287"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Gerade Verbindung 27"/>
            <p:cNvCxnSpPr/>
            <p:nvPr userDrawn="1"/>
          </p:nvCxnSpPr>
          <p:spPr bwMode="gray">
            <a:xfrm rot="5400000">
              <a:off x="1547758"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Gerade Verbindung 28"/>
            <p:cNvCxnSpPr/>
            <p:nvPr userDrawn="1"/>
          </p:nvCxnSpPr>
          <p:spPr bwMode="gray">
            <a:xfrm rot="5400000">
              <a:off x="2843225"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Gerade Verbindung 29"/>
            <p:cNvCxnSpPr/>
            <p:nvPr userDrawn="1"/>
          </p:nvCxnSpPr>
          <p:spPr bwMode="gray">
            <a:xfrm rot="5400000">
              <a:off x="2987694"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Gerade Verbindung 30"/>
            <p:cNvCxnSpPr/>
            <p:nvPr userDrawn="1"/>
          </p:nvCxnSpPr>
          <p:spPr bwMode="gray">
            <a:xfrm rot="5400000">
              <a:off x="4284749"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Gerade Verbindung 31"/>
            <p:cNvCxnSpPr/>
            <p:nvPr userDrawn="1"/>
          </p:nvCxnSpPr>
          <p:spPr bwMode="gray">
            <a:xfrm rot="5400000">
              <a:off x="4427632"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Gerade Verbindung 32"/>
            <p:cNvCxnSpPr/>
            <p:nvPr userDrawn="1"/>
          </p:nvCxnSpPr>
          <p:spPr bwMode="gray">
            <a:xfrm rot="5400000">
              <a:off x="5724686"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Gerade Verbindung 33"/>
            <p:cNvCxnSpPr/>
            <p:nvPr userDrawn="1"/>
          </p:nvCxnSpPr>
          <p:spPr bwMode="gray">
            <a:xfrm rot="5400000">
              <a:off x="5867568"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Gerade Verbindung 34"/>
            <p:cNvCxnSpPr/>
            <p:nvPr userDrawn="1"/>
          </p:nvCxnSpPr>
          <p:spPr bwMode="gray">
            <a:xfrm rot="5400000">
              <a:off x="7164623"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Gerade Verbindung 35"/>
            <p:cNvCxnSpPr/>
            <p:nvPr userDrawn="1"/>
          </p:nvCxnSpPr>
          <p:spPr bwMode="gray">
            <a:xfrm rot="5400000">
              <a:off x="7309093"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Gerade Verbindung 36"/>
            <p:cNvCxnSpPr/>
            <p:nvPr userDrawn="1"/>
          </p:nvCxnSpPr>
          <p:spPr bwMode="gray">
            <a:xfrm rot="5400000">
              <a:off x="86045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 name="Gruppieren 37"/>
          <p:cNvGrpSpPr>
            <a:grpSpLocks/>
          </p:cNvGrpSpPr>
          <p:nvPr userDrawn="1"/>
        </p:nvGrpSpPr>
        <p:grpSpPr bwMode="auto">
          <a:xfrm>
            <a:off x="9251950" y="908050"/>
            <a:ext cx="217488" cy="5689600"/>
            <a:chOff x="-540710" y="908650"/>
            <a:chExt cx="432060" cy="5688790"/>
          </a:xfrm>
        </p:grpSpPr>
        <p:cxnSp>
          <p:nvCxnSpPr>
            <p:cNvPr id="38" name="Gerade Verbindung 38"/>
            <p:cNvCxnSpPr/>
            <p:nvPr userDrawn="1"/>
          </p:nvCxnSpPr>
          <p:spPr bwMode="gray">
            <a:xfrm>
              <a:off x="-540710" y="1124519"/>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Gerade Verbindung 39"/>
            <p:cNvCxnSpPr/>
            <p:nvPr userDrawn="1"/>
          </p:nvCxnSpPr>
          <p:spPr bwMode="gray">
            <a:xfrm>
              <a:off x="-540710" y="90865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Gerade Verbindung 40"/>
            <p:cNvCxnSpPr/>
            <p:nvPr userDrawn="1"/>
          </p:nvCxnSpPr>
          <p:spPr bwMode="gray">
            <a:xfrm>
              <a:off x="-540710" y="659744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Gerade Verbindung 41"/>
            <p:cNvCxnSpPr/>
            <p:nvPr userDrawn="1"/>
          </p:nvCxnSpPr>
          <p:spPr bwMode="gray">
            <a:xfrm>
              <a:off x="-540710" y="6452999"/>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Gerade Verbindung 42"/>
            <p:cNvCxnSpPr/>
            <p:nvPr userDrawn="1"/>
          </p:nvCxnSpPr>
          <p:spPr bwMode="gray">
            <a:xfrm>
              <a:off x="-540710" y="5445079"/>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Gerade Verbindung 43"/>
            <p:cNvCxnSpPr/>
            <p:nvPr userDrawn="1"/>
          </p:nvCxnSpPr>
          <p:spPr bwMode="gray">
            <a:xfrm>
              <a:off x="-540710" y="5300638"/>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Gerade Verbindung 44"/>
            <p:cNvCxnSpPr/>
            <p:nvPr userDrawn="1"/>
          </p:nvCxnSpPr>
          <p:spPr bwMode="gray">
            <a:xfrm>
              <a:off x="-540710" y="4365733"/>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Gerade Verbindung 45"/>
            <p:cNvCxnSpPr/>
            <p:nvPr userDrawn="1"/>
          </p:nvCxnSpPr>
          <p:spPr bwMode="gray">
            <a:xfrm>
              <a:off x="-540710" y="4221291"/>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Gerade Verbindung 46"/>
            <p:cNvCxnSpPr/>
            <p:nvPr userDrawn="1"/>
          </p:nvCxnSpPr>
          <p:spPr bwMode="gray">
            <a:xfrm>
              <a:off x="-540710" y="328480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Gerade Verbindung 47"/>
            <p:cNvCxnSpPr/>
            <p:nvPr userDrawn="1"/>
          </p:nvCxnSpPr>
          <p:spPr bwMode="gray">
            <a:xfrm>
              <a:off x="-540710" y="3140357"/>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Gerade Verbindung 48"/>
            <p:cNvCxnSpPr/>
            <p:nvPr userDrawn="1"/>
          </p:nvCxnSpPr>
          <p:spPr bwMode="gray">
            <a:xfrm>
              <a:off x="-540710" y="2205453"/>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Gerade Verbindung 49"/>
            <p:cNvCxnSpPr/>
            <p:nvPr userDrawn="1"/>
          </p:nvCxnSpPr>
          <p:spPr bwMode="gray">
            <a:xfrm>
              <a:off x="-540710" y="2061011"/>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Gerade Verbindung 50"/>
            <p:cNvCxnSpPr/>
            <p:nvPr userDrawn="1"/>
          </p:nvCxnSpPr>
          <p:spPr bwMode="gray">
            <a:xfrm>
              <a:off x="-540710" y="6381571"/>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1" name="Rechteck 66"/>
          <p:cNvSpPr/>
          <p:nvPr userDrawn="1"/>
        </p:nvSpPr>
        <p:spPr bwMode="gray">
          <a:xfrm>
            <a:off x="0" y="4149725"/>
            <a:ext cx="9144000" cy="71438"/>
          </a:xfrm>
          <a:prstGeom prst="rect">
            <a:avLst/>
          </a:prstGeom>
          <a:gradFill>
            <a:gsLst>
              <a:gs pos="2000">
                <a:schemeClr val="accent6"/>
              </a:gs>
              <a:gs pos="100000">
                <a:srgbClr val="F9B200"/>
              </a:gs>
            </a:gsLst>
            <a:lin ang="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600" dirty="0" err="1">
              <a:solidFill>
                <a:srgbClr val="000000"/>
              </a:solidFill>
            </a:endParaRPr>
          </a:p>
        </p:txBody>
      </p:sp>
      <p:sp>
        <p:nvSpPr>
          <p:cNvPr id="52" name="Rechteck 54"/>
          <p:cNvSpPr/>
          <p:nvPr userDrawn="1"/>
        </p:nvSpPr>
        <p:spPr bwMode="gray">
          <a:xfrm>
            <a:off x="0" y="0"/>
            <a:ext cx="9144000" cy="2636838"/>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600" dirty="0" err="1">
              <a:solidFill>
                <a:srgbClr val="000000"/>
              </a:solidFill>
            </a:endParaRPr>
          </a:p>
        </p:txBody>
      </p:sp>
      <p:sp>
        <p:nvSpPr>
          <p:cNvPr id="8" name="Title 1"/>
          <p:cNvSpPr>
            <a:spLocks noGrp="1"/>
          </p:cNvSpPr>
          <p:nvPr>
            <p:ph type="title"/>
          </p:nvPr>
        </p:nvSpPr>
        <p:spPr bwMode="gray">
          <a:xfrm>
            <a:off x="0" y="2708920"/>
            <a:ext cx="9144000" cy="1440160"/>
          </a:xfrm>
        </p:spPr>
        <p:txBody>
          <a:bodyPr lIns="324000" rIns="324000" anchor="ctr"/>
          <a:lstStyle>
            <a:lvl1pPr>
              <a:defRPr sz="3000">
                <a:solidFill>
                  <a:schemeClr val="tx1"/>
                </a:solidFill>
                <a:latin typeface="Arial" pitchFamily="34" charset="0"/>
              </a:defRPr>
            </a:lvl1pPr>
          </a:lstStyle>
          <a:p>
            <a:pPr lvl="0"/>
            <a:r>
              <a:rPr lang="es-ES" smtClean="0"/>
              <a:t>Haga clic para modificar el estilo de título del patrón</a:t>
            </a:r>
            <a:endParaRPr lang="en-US" dirty="0" smtClean="0"/>
          </a:p>
        </p:txBody>
      </p:sp>
    </p:spTree>
    <p:extLst>
      <p:ext uri="{BB962C8B-B14F-4D97-AF65-F5344CB8AC3E}">
        <p14:creationId xmlns:p14="http://schemas.microsoft.com/office/powerpoint/2010/main" val="30425202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ólo el título">
    <p:spTree>
      <p:nvGrpSpPr>
        <p:cNvPr id="1" name=""/>
        <p:cNvGrpSpPr/>
        <p:nvPr/>
      </p:nvGrpSpPr>
      <p:grpSpPr>
        <a:xfrm>
          <a:off x="0" y="0"/>
          <a:ext cx="0" cy="0"/>
          <a:chOff x="0" y="0"/>
          <a:chExt cx="0" cy="0"/>
        </a:xfrm>
      </p:grpSpPr>
      <p:sp>
        <p:nvSpPr>
          <p:cNvPr id="5" name="Textplatzhalter 6"/>
          <p:cNvSpPr>
            <a:spLocks noGrp="1"/>
          </p:cNvSpPr>
          <p:nvPr>
            <p:ph type="body" sz="quarter" idx="12"/>
          </p:nvPr>
        </p:nvSpPr>
        <p:spPr bwMode="gray">
          <a:xfrm>
            <a:off x="323850" y="6453188"/>
            <a:ext cx="8496300" cy="144462"/>
          </a:xfrm>
        </p:spPr>
        <p:txBody>
          <a:bodyPr tIns="0" bIns="36000" anchor="b"/>
          <a:lstStyle>
            <a:lvl1pPr marL="0" marR="0" indent="0" algn="l" defTabSz="914400" rtl="0" eaLnBrk="1" fontAlgn="auto" latinLnBrk="0" hangingPunct="1">
              <a:lnSpc>
                <a:spcPct val="100000"/>
              </a:lnSpc>
              <a:spcBef>
                <a:spcPts val="0"/>
              </a:spcBef>
              <a:spcAft>
                <a:spcPts val="0"/>
              </a:spcAft>
              <a:buClrTx/>
              <a:buSzTx/>
              <a:buFont typeface="Arial" pitchFamily="34" charset="0"/>
              <a:buNone/>
              <a:tabLst/>
              <a:defRPr sz="800">
                <a:solidFill>
                  <a:schemeClr val="bg2"/>
                </a:solidFill>
              </a:defRPr>
            </a:lvl1pPr>
            <a:lvl2pPr marL="0" indent="0">
              <a:spcBef>
                <a:spcPts val="300"/>
              </a:spcBef>
              <a:spcAft>
                <a:spcPts val="0"/>
              </a:spcAft>
              <a:buFont typeface="Arial" pitchFamily="34" charset="0"/>
              <a:buNone/>
              <a:defRPr sz="900">
                <a:solidFill>
                  <a:schemeClr val="bg2"/>
                </a:solidFill>
              </a:defRPr>
            </a:lvl2pPr>
            <a:lvl3pPr marL="0" indent="0">
              <a:spcBef>
                <a:spcPts val="300"/>
              </a:spcBef>
              <a:spcAft>
                <a:spcPts val="0"/>
              </a:spcAft>
              <a:buFont typeface="Arial" pitchFamily="34" charset="0"/>
              <a:buNone/>
              <a:defRPr sz="900">
                <a:solidFill>
                  <a:schemeClr val="bg2"/>
                </a:solidFill>
              </a:defRPr>
            </a:lvl3pPr>
            <a:lvl4pPr marL="0" indent="0">
              <a:spcBef>
                <a:spcPts val="300"/>
              </a:spcBef>
              <a:spcAft>
                <a:spcPts val="0"/>
              </a:spcAft>
              <a:buNone/>
              <a:defRPr sz="900">
                <a:solidFill>
                  <a:schemeClr val="bg2"/>
                </a:solidFill>
              </a:defRPr>
            </a:lvl4pPr>
            <a:lvl5pPr marL="0" indent="0">
              <a:spcBef>
                <a:spcPts val="300"/>
              </a:spcBef>
              <a:spcAft>
                <a:spcPts val="0"/>
              </a:spcAft>
              <a:buNone/>
              <a:defRPr sz="900" b="0">
                <a:solidFill>
                  <a:schemeClr val="bg2"/>
                </a:solidFill>
              </a:defRPr>
            </a:lvl5pPr>
            <a:lvl6pPr marL="0" indent="0">
              <a:spcBef>
                <a:spcPts val="300"/>
              </a:spcBef>
              <a:buFont typeface="Arial" pitchFamily="34" charset="0"/>
              <a:buNone/>
              <a:defRPr sz="900">
                <a:solidFill>
                  <a:schemeClr val="bg2"/>
                </a:solidFill>
              </a:defRPr>
            </a:lvl6pPr>
            <a:lvl7pPr marL="0" indent="0">
              <a:spcBef>
                <a:spcPts val="300"/>
              </a:spcBef>
              <a:buFont typeface="Arial" pitchFamily="34" charset="0"/>
              <a:buNone/>
              <a:defRPr sz="900">
                <a:solidFill>
                  <a:schemeClr val="bg2"/>
                </a:solidFill>
              </a:defRPr>
            </a:lvl7pPr>
            <a:lvl8pPr marL="0" indent="0">
              <a:spcBef>
                <a:spcPts val="300"/>
              </a:spcBef>
              <a:buFont typeface="Arial" pitchFamily="34" charset="0"/>
              <a:buNone/>
              <a:defRPr sz="900">
                <a:solidFill>
                  <a:schemeClr val="bg2"/>
                </a:solidFill>
              </a:defRPr>
            </a:lvl8pPr>
            <a:lvl9pPr marL="0" indent="0">
              <a:spcBef>
                <a:spcPts val="300"/>
              </a:spcBef>
              <a:buFont typeface="Arial" pitchFamily="34" charset="0"/>
              <a:buNone/>
              <a:defRPr sz="900">
                <a:solidFill>
                  <a:schemeClr val="bg2"/>
                </a:solidFill>
              </a:defRPr>
            </a:lvl9pPr>
          </a:lstStyle>
          <a:p>
            <a:pPr lvl="0"/>
            <a:r>
              <a:rPr lang="es-ES" noProof="0" smtClean="0"/>
              <a:t>Haga clic para modificar el estilo de texto del patrón</a:t>
            </a:r>
          </a:p>
        </p:txBody>
      </p:sp>
      <p:sp>
        <p:nvSpPr>
          <p:cNvPr id="6" name="Title 5"/>
          <p:cNvSpPr>
            <a:spLocks noGrp="1"/>
          </p:cNvSpPr>
          <p:nvPr>
            <p:ph type="title"/>
          </p:nvPr>
        </p:nvSpPr>
        <p:spPr bwMode="gray"/>
        <p:txBody>
          <a:bodyPr/>
          <a:lstStyle>
            <a:lvl1pPr>
              <a:defRPr>
                <a:latin typeface="Arial" pitchFamily="34" charset="0"/>
              </a:defRPr>
            </a:lvl1pPr>
          </a:lstStyle>
          <a:p>
            <a:r>
              <a:rPr lang="es-ES" smtClean="0"/>
              <a:t>Haga clic para modificar el estilo de título del patrón</a:t>
            </a:r>
            <a:endParaRPr lang="en-GB" dirty="0"/>
          </a:p>
        </p:txBody>
      </p:sp>
    </p:spTree>
    <p:extLst>
      <p:ext uri="{BB962C8B-B14F-4D97-AF65-F5344CB8AC3E}">
        <p14:creationId xmlns:p14="http://schemas.microsoft.com/office/powerpoint/2010/main" val="5556642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5" name="Content Placeholder 4"/>
          <p:cNvSpPr>
            <a:spLocks noGrp="1"/>
          </p:cNvSpPr>
          <p:nvPr>
            <p:ph sz="quarter" idx="13"/>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6" name="Textplatzhalter 6"/>
          <p:cNvSpPr>
            <a:spLocks noGrp="1"/>
          </p:cNvSpPr>
          <p:nvPr>
            <p:ph type="body" sz="quarter" idx="12"/>
          </p:nvPr>
        </p:nvSpPr>
        <p:spPr bwMode="gray">
          <a:xfrm>
            <a:off x="323850" y="6453188"/>
            <a:ext cx="8496300" cy="144462"/>
          </a:xfrm>
        </p:spPr>
        <p:txBody>
          <a:bodyPr tIns="0" bIns="36000" anchor="b"/>
          <a:lstStyle>
            <a:lvl1pPr marL="0" indent="0">
              <a:spcBef>
                <a:spcPts val="0"/>
              </a:spcBef>
              <a:spcAft>
                <a:spcPts val="0"/>
              </a:spcAft>
              <a:buFont typeface="Arial" pitchFamily="34" charset="0"/>
              <a:buNone/>
              <a:defRPr sz="800" baseline="0">
                <a:solidFill>
                  <a:schemeClr val="bg2"/>
                </a:solidFill>
              </a:defRPr>
            </a:lvl1pPr>
            <a:lvl2pPr marL="0" indent="0">
              <a:spcBef>
                <a:spcPts val="0"/>
              </a:spcBef>
              <a:spcAft>
                <a:spcPts val="0"/>
              </a:spcAft>
              <a:buFont typeface="Arial" pitchFamily="34" charset="0"/>
              <a:buNone/>
              <a:defRPr sz="800">
                <a:solidFill>
                  <a:schemeClr val="bg2"/>
                </a:solidFill>
              </a:defRPr>
            </a:lvl2pPr>
            <a:lvl3pPr marL="0" indent="0">
              <a:spcBef>
                <a:spcPts val="0"/>
              </a:spcBef>
              <a:spcAft>
                <a:spcPts val="0"/>
              </a:spcAft>
              <a:buFont typeface="Arial" pitchFamily="34" charset="0"/>
              <a:buNone/>
              <a:defRPr sz="800">
                <a:solidFill>
                  <a:schemeClr val="bg2"/>
                </a:solidFill>
              </a:defRPr>
            </a:lvl3pPr>
            <a:lvl4pPr marL="0" indent="0">
              <a:spcBef>
                <a:spcPts val="0"/>
              </a:spcBef>
              <a:spcAft>
                <a:spcPts val="0"/>
              </a:spcAft>
              <a:buNone/>
              <a:defRPr sz="800">
                <a:solidFill>
                  <a:schemeClr val="bg2"/>
                </a:solidFill>
              </a:defRPr>
            </a:lvl4pPr>
            <a:lvl5pPr marL="0" indent="0">
              <a:spcBef>
                <a:spcPts val="300"/>
              </a:spcBef>
              <a:spcAft>
                <a:spcPts val="0"/>
              </a:spcAft>
              <a:buNone/>
              <a:defRPr sz="900" b="0">
                <a:solidFill>
                  <a:schemeClr val="bg2"/>
                </a:solidFill>
              </a:defRPr>
            </a:lvl5pPr>
            <a:lvl6pPr marL="0" indent="0">
              <a:spcBef>
                <a:spcPts val="0"/>
              </a:spcBef>
              <a:buFont typeface="Arial" pitchFamily="34" charset="0"/>
              <a:buNone/>
              <a:defRPr sz="800">
                <a:solidFill>
                  <a:schemeClr val="bg2"/>
                </a:solidFill>
              </a:defRPr>
            </a:lvl6pPr>
            <a:lvl7pPr marL="0" indent="0">
              <a:spcBef>
                <a:spcPts val="0"/>
              </a:spcBef>
              <a:buFont typeface="Arial" pitchFamily="34" charset="0"/>
              <a:buNone/>
              <a:defRPr sz="800">
                <a:solidFill>
                  <a:schemeClr val="bg2"/>
                </a:solidFill>
              </a:defRPr>
            </a:lvl7pPr>
            <a:lvl8pPr marL="0" indent="0">
              <a:spcBef>
                <a:spcPts val="0"/>
              </a:spcBef>
              <a:buFont typeface="Arial" pitchFamily="34" charset="0"/>
              <a:buNone/>
              <a:defRPr sz="800">
                <a:solidFill>
                  <a:schemeClr val="bg2"/>
                </a:solidFill>
              </a:defRPr>
            </a:lvl8pPr>
            <a:lvl9pPr marL="0" indent="0">
              <a:spcBef>
                <a:spcPts val="0"/>
              </a:spcBef>
              <a:buFont typeface="Arial" pitchFamily="34" charset="0"/>
              <a:buNone/>
              <a:defRPr sz="800">
                <a:solidFill>
                  <a:schemeClr val="bg2"/>
                </a:solidFill>
              </a:defRPr>
            </a:lvl9pPr>
          </a:lstStyle>
          <a:p>
            <a:pPr lvl="0"/>
            <a:r>
              <a:rPr lang="es-ES" noProof="0" smtClean="0"/>
              <a:t>Haga clic para modificar el estilo de texto del patrón</a:t>
            </a:r>
          </a:p>
        </p:txBody>
      </p:sp>
      <p:sp>
        <p:nvSpPr>
          <p:cNvPr id="4" name="Title 3"/>
          <p:cNvSpPr>
            <a:spLocks noGrp="1"/>
          </p:cNvSpPr>
          <p:nvPr>
            <p:ph type="title"/>
          </p:nvPr>
        </p:nvSpPr>
        <p:spPr bwMode="gray"/>
        <p:txBody>
          <a:bodyPr/>
          <a:lstStyle>
            <a:lvl1pPr>
              <a:defRPr>
                <a:latin typeface="Arial" pitchFamily="34" charset="0"/>
              </a:defRPr>
            </a:lvl1pPr>
          </a:lstStyle>
          <a:p>
            <a:r>
              <a:rPr lang="es-ES" smtClean="0"/>
              <a:t>Haga clic para modificar el estilo de título del patrón</a:t>
            </a:r>
            <a:endParaRPr lang="en-GB" dirty="0"/>
          </a:p>
        </p:txBody>
      </p:sp>
    </p:spTree>
    <p:extLst>
      <p:ext uri="{BB962C8B-B14F-4D97-AF65-F5344CB8AC3E}">
        <p14:creationId xmlns:p14="http://schemas.microsoft.com/office/powerpoint/2010/main" val="28114599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ntents">
    <p:spTree>
      <p:nvGrpSpPr>
        <p:cNvPr id="1" name=""/>
        <p:cNvGrpSpPr/>
        <p:nvPr/>
      </p:nvGrpSpPr>
      <p:grpSpPr>
        <a:xfrm>
          <a:off x="0" y="0"/>
          <a:ext cx="0" cy="0"/>
          <a:chOff x="0" y="0"/>
          <a:chExt cx="0" cy="0"/>
        </a:xfrm>
      </p:grpSpPr>
      <p:sp>
        <p:nvSpPr>
          <p:cNvPr id="3" name="Title 2"/>
          <p:cNvSpPr>
            <a:spLocks noGrp="1"/>
          </p:cNvSpPr>
          <p:nvPr>
            <p:ph type="title"/>
          </p:nvPr>
        </p:nvSpPr>
        <p:spPr bwMode="gray"/>
        <p:txBody>
          <a:bodyPr/>
          <a:lstStyle/>
          <a:p>
            <a:r>
              <a:rPr lang="es-ES" noProof="0" smtClean="0"/>
              <a:t>Haga clic para modificar el estilo de título del patrón</a:t>
            </a:r>
            <a:endParaRPr lang="en-GB" dirty="0"/>
          </a:p>
        </p:txBody>
      </p:sp>
      <p:sp>
        <p:nvSpPr>
          <p:cNvPr id="8" name="Textplatzhalter 6"/>
          <p:cNvSpPr>
            <a:spLocks noGrp="1"/>
          </p:cNvSpPr>
          <p:nvPr>
            <p:ph type="body" sz="quarter" idx="12"/>
          </p:nvPr>
        </p:nvSpPr>
        <p:spPr bwMode="gray">
          <a:xfrm>
            <a:off x="323850" y="6453188"/>
            <a:ext cx="8496300" cy="144462"/>
          </a:xfrm>
        </p:spPr>
        <p:txBody>
          <a:bodyPr tIns="0" bIns="36000" anchor="b"/>
          <a:lstStyle>
            <a:lvl1pPr marL="0" indent="0">
              <a:spcBef>
                <a:spcPts val="0"/>
              </a:spcBef>
              <a:spcAft>
                <a:spcPts val="0"/>
              </a:spcAft>
              <a:buFont typeface="Arial" pitchFamily="34" charset="0"/>
              <a:buNone/>
              <a:defRPr sz="800" baseline="0">
                <a:solidFill>
                  <a:schemeClr val="bg2"/>
                </a:solidFill>
              </a:defRPr>
            </a:lvl1pPr>
            <a:lvl2pPr marL="0" indent="0">
              <a:spcBef>
                <a:spcPts val="0"/>
              </a:spcBef>
              <a:spcAft>
                <a:spcPts val="0"/>
              </a:spcAft>
              <a:buFont typeface="Arial" pitchFamily="34" charset="0"/>
              <a:buNone/>
              <a:defRPr sz="800">
                <a:solidFill>
                  <a:schemeClr val="bg2"/>
                </a:solidFill>
              </a:defRPr>
            </a:lvl2pPr>
            <a:lvl3pPr marL="0" indent="0">
              <a:spcBef>
                <a:spcPts val="0"/>
              </a:spcBef>
              <a:spcAft>
                <a:spcPts val="0"/>
              </a:spcAft>
              <a:buFont typeface="Arial" pitchFamily="34" charset="0"/>
              <a:buNone/>
              <a:defRPr sz="800">
                <a:solidFill>
                  <a:schemeClr val="bg2"/>
                </a:solidFill>
              </a:defRPr>
            </a:lvl3pPr>
            <a:lvl4pPr marL="0" indent="0">
              <a:spcBef>
                <a:spcPts val="0"/>
              </a:spcBef>
              <a:spcAft>
                <a:spcPts val="0"/>
              </a:spcAft>
              <a:buNone/>
              <a:defRPr sz="800">
                <a:solidFill>
                  <a:schemeClr val="bg2"/>
                </a:solidFill>
              </a:defRPr>
            </a:lvl4pPr>
            <a:lvl5pPr marL="0" indent="0">
              <a:spcBef>
                <a:spcPts val="300"/>
              </a:spcBef>
              <a:spcAft>
                <a:spcPts val="0"/>
              </a:spcAft>
              <a:buNone/>
              <a:defRPr sz="900" b="0">
                <a:solidFill>
                  <a:schemeClr val="bg2"/>
                </a:solidFill>
              </a:defRPr>
            </a:lvl5pPr>
            <a:lvl6pPr marL="0" indent="0">
              <a:spcBef>
                <a:spcPts val="0"/>
              </a:spcBef>
              <a:buFont typeface="Arial" pitchFamily="34" charset="0"/>
              <a:buNone/>
              <a:defRPr sz="800">
                <a:solidFill>
                  <a:schemeClr val="bg2"/>
                </a:solidFill>
              </a:defRPr>
            </a:lvl6pPr>
            <a:lvl7pPr marL="0" indent="0">
              <a:spcBef>
                <a:spcPts val="0"/>
              </a:spcBef>
              <a:buFont typeface="Arial" pitchFamily="34" charset="0"/>
              <a:buNone/>
              <a:defRPr sz="800">
                <a:solidFill>
                  <a:schemeClr val="bg2"/>
                </a:solidFill>
              </a:defRPr>
            </a:lvl7pPr>
            <a:lvl8pPr marL="0" indent="0">
              <a:spcBef>
                <a:spcPts val="0"/>
              </a:spcBef>
              <a:buFont typeface="Arial" pitchFamily="34" charset="0"/>
              <a:buNone/>
              <a:defRPr sz="800">
                <a:solidFill>
                  <a:schemeClr val="bg2"/>
                </a:solidFill>
              </a:defRPr>
            </a:lvl8pPr>
            <a:lvl9pPr marL="0" indent="0">
              <a:spcBef>
                <a:spcPts val="0"/>
              </a:spcBef>
              <a:buFont typeface="Arial" pitchFamily="34" charset="0"/>
              <a:buNone/>
              <a:defRPr sz="800">
                <a:solidFill>
                  <a:schemeClr val="bg2"/>
                </a:solidFill>
              </a:defRPr>
            </a:lvl9pPr>
          </a:lstStyle>
          <a:p>
            <a:pPr lvl="0"/>
            <a:r>
              <a:rPr lang="es-ES" noProof="0" smtClean="0"/>
              <a:t>Haga clic para modificar el estilo de texto del patrón</a:t>
            </a:r>
          </a:p>
        </p:txBody>
      </p:sp>
      <p:sp>
        <p:nvSpPr>
          <p:cNvPr id="13" name="Content Placeholder 4"/>
          <p:cNvSpPr>
            <a:spLocks noGrp="1"/>
          </p:cNvSpPr>
          <p:nvPr>
            <p:ph sz="quarter" idx="13"/>
          </p:nvPr>
        </p:nvSpPr>
        <p:spPr>
          <a:xfrm>
            <a:off x="323528" y="1052736"/>
            <a:ext cx="4177035" cy="532859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14" name="Content Placeholder 4"/>
          <p:cNvSpPr>
            <a:spLocks noGrp="1"/>
          </p:cNvSpPr>
          <p:nvPr>
            <p:ph sz="quarter" idx="14"/>
          </p:nvPr>
        </p:nvSpPr>
        <p:spPr>
          <a:xfrm>
            <a:off x="4644010" y="1052736"/>
            <a:ext cx="4177035" cy="532859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Tree>
    <p:extLst>
      <p:ext uri="{BB962C8B-B14F-4D97-AF65-F5344CB8AC3E}">
        <p14:creationId xmlns:p14="http://schemas.microsoft.com/office/powerpoint/2010/main" val="6560296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hree Contents">
    <p:spTree>
      <p:nvGrpSpPr>
        <p:cNvPr id="1" name=""/>
        <p:cNvGrpSpPr/>
        <p:nvPr/>
      </p:nvGrpSpPr>
      <p:grpSpPr>
        <a:xfrm>
          <a:off x="0" y="0"/>
          <a:ext cx="0" cy="0"/>
          <a:chOff x="0" y="0"/>
          <a:chExt cx="0" cy="0"/>
        </a:xfrm>
      </p:grpSpPr>
      <p:sp>
        <p:nvSpPr>
          <p:cNvPr id="3" name="Title 2"/>
          <p:cNvSpPr>
            <a:spLocks noGrp="1"/>
          </p:cNvSpPr>
          <p:nvPr>
            <p:ph type="title"/>
          </p:nvPr>
        </p:nvSpPr>
        <p:spPr bwMode="gray"/>
        <p:txBody>
          <a:bodyPr/>
          <a:lstStyle/>
          <a:p>
            <a:r>
              <a:rPr lang="es-ES" smtClean="0"/>
              <a:t>Haga clic para modificar el estilo de título del patrón</a:t>
            </a:r>
            <a:endParaRPr lang="en-GB" dirty="0"/>
          </a:p>
        </p:txBody>
      </p:sp>
      <p:sp>
        <p:nvSpPr>
          <p:cNvPr id="10" name="Textplatzhalter 6"/>
          <p:cNvSpPr>
            <a:spLocks noGrp="1"/>
          </p:cNvSpPr>
          <p:nvPr>
            <p:ph type="body" sz="quarter" idx="12"/>
          </p:nvPr>
        </p:nvSpPr>
        <p:spPr bwMode="gray">
          <a:xfrm>
            <a:off x="323850" y="6453188"/>
            <a:ext cx="8496300" cy="144462"/>
          </a:xfrm>
        </p:spPr>
        <p:txBody>
          <a:bodyPr tIns="0" bIns="36000" anchor="b"/>
          <a:lstStyle>
            <a:lvl1pPr marL="0" indent="0">
              <a:spcBef>
                <a:spcPts val="0"/>
              </a:spcBef>
              <a:spcAft>
                <a:spcPts val="0"/>
              </a:spcAft>
              <a:buFont typeface="Arial" pitchFamily="34" charset="0"/>
              <a:buNone/>
              <a:defRPr sz="800" baseline="0">
                <a:solidFill>
                  <a:schemeClr val="bg2"/>
                </a:solidFill>
              </a:defRPr>
            </a:lvl1pPr>
            <a:lvl2pPr marL="0" indent="0">
              <a:spcBef>
                <a:spcPts val="0"/>
              </a:spcBef>
              <a:spcAft>
                <a:spcPts val="0"/>
              </a:spcAft>
              <a:buFont typeface="Arial" pitchFamily="34" charset="0"/>
              <a:buNone/>
              <a:defRPr sz="800">
                <a:solidFill>
                  <a:schemeClr val="bg2"/>
                </a:solidFill>
              </a:defRPr>
            </a:lvl2pPr>
            <a:lvl3pPr marL="0" indent="0">
              <a:spcBef>
                <a:spcPts val="0"/>
              </a:spcBef>
              <a:spcAft>
                <a:spcPts val="0"/>
              </a:spcAft>
              <a:buFont typeface="Arial" pitchFamily="34" charset="0"/>
              <a:buNone/>
              <a:defRPr sz="800">
                <a:solidFill>
                  <a:schemeClr val="bg2"/>
                </a:solidFill>
              </a:defRPr>
            </a:lvl3pPr>
            <a:lvl4pPr marL="0" indent="0">
              <a:spcBef>
                <a:spcPts val="0"/>
              </a:spcBef>
              <a:spcAft>
                <a:spcPts val="0"/>
              </a:spcAft>
              <a:buNone/>
              <a:defRPr sz="800">
                <a:solidFill>
                  <a:schemeClr val="bg2"/>
                </a:solidFill>
              </a:defRPr>
            </a:lvl4pPr>
            <a:lvl5pPr marL="0" indent="0">
              <a:spcBef>
                <a:spcPts val="300"/>
              </a:spcBef>
              <a:spcAft>
                <a:spcPts val="0"/>
              </a:spcAft>
              <a:buNone/>
              <a:defRPr sz="900" b="0">
                <a:solidFill>
                  <a:schemeClr val="bg2"/>
                </a:solidFill>
              </a:defRPr>
            </a:lvl5pPr>
            <a:lvl6pPr marL="0" indent="0">
              <a:spcBef>
                <a:spcPts val="0"/>
              </a:spcBef>
              <a:buFont typeface="Arial" pitchFamily="34" charset="0"/>
              <a:buNone/>
              <a:defRPr sz="800">
                <a:solidFill>
                  <a:schemeClr val="bg2"/>
                </a:solidFill>
              </a:defRPr>
            </a:lvl6pPr>
            <a:lvl7pPr marL="0" indent="0">
              <a:spcBef>
                <a:spcPts val="0"/>
              </a:spcBef>
              <a:buFont typeface="Arial" pitchFamily="34" charset="0"/>
              <a:buNone/>
              <a:defRPr sz="800">
                <a:solidFill>
                  <a:schemeClr val="bg2"/>
                </a:solidFill>
              </a:defRPr>
            </a:lvl7pPr>
            <a:lvl8pPr marL="0" indent="0">
              <a:spcBef>
                <a:spcPts val="0"/>
              </a:spcBef>
              <a:buFont typeface="Arial" pitchFamily="34" charset="0"/>
              <a:buNone/>
              <a:defRPr sz="800">
                <a:solidFill>
                  <a:schemeClr val="bg2"/>
                </a:solidFill>
              </a:defRPr>
            </a:lvl8pPr>
            <a:lvl9pPr marL="0" indent="0">
              <a:spcBef>
                <a:spcPts val="0"/>
              </a:spcBef>
              <a:buFont typeface="Arial" pitchFamily="34" charset="0"/>
              <a:buNone/>
              <a:defRPr sz="800">
                <a:solidFill>
                  <a:schemeClr val="bg2"/>
                </a:solidFill>
              </a:defRPr>
            </a:lvl9pPr>
          </a:lstStyle>
          <a:p>
            <a:pPr lvl="0"/>
            <a:r>
              <a:rPr lang="es-ES" noProof="0" smtClean="0"/>
              <a:t>Haga clic para modificar el estilo de texto del patrón</a:t>
            </a:r>
          </a:p>
        </p:txBody>
      </p:sp>
      <p:sp>
        <p:nvSpPr>
          <p:cNvPr id="13" name="Content Placeholder 4"/>
          <p:cNvSpPr>
            <a:spLocks noGrp="1"/>
          </p:cNvSpPr>
          <p:nvPr>
            <p:ph sz="quarter" idx="13"/>
          </p:nvPr>
        </p:nvSpPr>
        <p:spPr>
          <a:xfrm>
            <a:off x="323528" y="1052736"/>
            <a:ext cx="2735585" cy="532859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14" name="Content Placeholder 4"/>
          <p:cNvSpPr>
            <a:spLocks noGrp="1"/>
          </p:cNvSpPr>
          <p:nvPr>
            <p:ph sz="quarter" idx="14"/>
          </p:nvPr>
        </p:nvSpPr>
        <p:spPr>
          <a:xfrm>
            <a:off x="3203810" y="1052670"/>
            <a:ext cx="2735585" cy="532859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15" name="Content Placeholder 4"/>
          <p:cNvSpPr>
            <a:spLocks noGrp="1"/>
          </p:cNvSpPr>
          <p:nvPr>
            <p:ph sz="quarter" idx="15"/>
          </p:nvPr>
        </p:nvSpPr>
        <p:spPr>
          <a:xfrm>
            <a:off x="6084210" y="1052604"/>
            <a:ext cx="2735585" cy="532859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Tree>
    <p:extLst>
      <p:ext uri="{BB962C8B-B14F-4D97-AF65-F5344CB8AC3E}">
        <p14:creationId xmlns:p14="http://schemas.microsoft.com/office/powerpoint/2010/main" val="5554627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ure White">
    <p:spTree>
      <p:nvGrpSpPr>
        <p:cNvPr id="1" name=""/>
        <p:cNvGrpSpPr/>
        <p:nvPr/>
      </p:nvGrpSpPr>
      <p:grpSpPr>
        <a:xfrm>
          <a:off x="0" y="0"/>
          <a:ext cx="0" cy="0"/>
          <a:chOff x="0" y="0"/>
          <a:chExt cx="0" cy="0"/>
        </a:xfrm>
      </p:grpSpPr>
      <p:sp>
        <p:nvSpPr>
          <p:cNvPr id="3" name="Rechteck 2"/>
          <p:cNvSpPr/>
          <p:nvPr userDrawn="1"/>
        </p:nvSpPr>
        <p:spPr bwMode="gray">
          <a:xfrm>
            <a:off x="0" y="0"/>
            <a:ext cx="9144000" cy="685800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dirty="0">
              <a:solidFill>
                <a:srgbClr val="000000"/>
              </a:solidFill>
            </a:endParaRPr>
          </a:p>
        </p:txBody>
      </p:sp>
      <p:grpSp>
        <p:nvGrpSpPr>
          <p:cNvPr id="4" name="Gruppieren 5"/>
          <p:cNvGrpSpPr>
            <a:grpSpLocks/>
          </p:cNvGrpSpPr>
          <p:nvPr/>
        </p:nvGrpSpPr>
        <p:grpSpPr bwMode="auto">
          <a:xfrm>
            <a:off x="-325438" y="908050"/>
            <a:ext cx="217488" cy="5689600"/>
            <a:chOff x="-540710" y="908650"/>
            <a:chExt cx="432060" cy="5688790"/>
          </a:xfrm>
        </p:grpSpPr>
        <p:cxnSp>
          <p:nvCxnSpPr>
            <p:cNvPr id="5" name="Gerade Verbindung 58"/>
            <p:cNvCxnSpPr/>
            <p:nvPr userDrawn="1"/>
          </p:nvCxnSpPr>
          <p:spPr bwMode="gray">
            <a:xfrm>
              <a:off x="-540710" y="1124519"/>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Gerade Verbindung 59"/>
            <p:cNvCxnSpPr/>
            <p:nvPr userDrawn="1"/>
          </p:nvCxnSpPr>
          <p:spPr bwMode="gray">
            <a:xfrm>
              <a:off x="-540710" y="90865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Gerade Verbindung 60"/>
            <p:cNvCxnSpPr/>
            <p:nvPr userDrawn="1"/>
          </p:nvCxnSpPr>
          <p:spPr bwMode="gray">
            <a:xfrm>
              <a:off x="-540710" y="659744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Gerade Verbindung 61"/>
            <p:cNvCxnSpPr/>
            <p:nvPr userDrawn="1"/>
          </p:nvCxnSpPr>
          <p:spPr bwMode="gray">
            <a:xfrm>
              <a:off x="-540710" y="6452999"/>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Gerade Verbindung 62"/>
            <p:cNvCxnSpPr/>
            <p:nvPr userDrawn="1"/>
          </p:nvCxnSpPr>
          <p:spPr bwMode="gray">
            <a:xfrm>
              <a:off x="-540710" y="6381571"/>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 name="Gruppieren 6"/>
          <p:cNvGrpSpPr>
            <a:grpSpLocks/>
          </p:cNvGrpSpPr>
          <p:nvPr/>
        </p:nvGrpSpPr>
        <p:grpSpPr bwMode="auto">
          <a:xfrm>
            <a:off x="323850" y="-315913"/>
            <a:ext cx="8496300" cy="215900"/>
            <a:chOff x="323850" y="-531550"/>
            <a:chExt cx="8496740" cy="432060"/>
          </a:xfrm>
        </p:grpSpPr>
        <p:cxnSp>
          <p:nvCxnSpPr>
            <p:cNvPr id="11" name="Gerade Verbindung 46"/>
            <p:cNvCxnSpPr/>
            <p:nvPr userDrawn="1"/>
          </p:nvCxnSpPr>
          <p:spPr bwMode="gray">
            <a:xfrm rot="5400000">
              <a:off x="10782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 Verbindung 47"/>
            <p:cNvCxnSpPr/>
            <p:nvPr userDrawn="1"/>
          </p:nvCxnSpPr>
          <p:spPr bwMode="gray">
            <a:xfrm rot="5400000">
              <a:off x="1403287"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48"/>
            <p:cNvCxnSpPr/>
            <p:nvPr userDrawn="1"/>
          </p:nvCxnSpPr>
          <p:spPr bwMode="gray">
            <a:xfrm rot="5400000">
              <a:off x="1547758"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49"/>
            <p:cNvCxnSpPr/>
            <p:nvPr userDrawn="1"/>
          </p:nvCxnSpPr>
          <p:spPr bwMode="gray">
            <a:xfrm rot="5400000">
              <a:off x="2843225"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 Verbindung 50"/>
            <p:cNvCxnSpPr/>
            <p:nvPr userDrawn="1"/>
          </p:nvCxnSpPr>
          <p:spPr bwMode="gray">
            <a:xfrm rot="5400000">
              <a:off x="2987694"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 Verbindung 51"/>
            <p:cNvCxnSpPr/>
            <p:nvPr userDrawn="1"/>
          </p:nvCxnSpPr>
          <p:spPr bwMode="gray">
            <a:xfrm rot="5400000">
              <a:off x="4284749"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52"/>
            <p:cNvCxnSpPr/>
            <p:nvPr userDrawn="1"/>
          </p:nvCxnSpPr>
          <p:spPr bwMode="gray">
            <a:xfrm rot="5400000">
              <a:off x="4427632"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53"/>
            <p:cNvCxnSpPr/>
            <p:nvPr userDrawn="1"/>
          </p:nvCxnSpPr>
          <p:spPr bwMode="gray">
            <a:xfrm rot="5400000">
              <a:off x="5724686"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 Verbindung 54"/>
            <p:cNvCxnSpPr/>
            <p:nvPr userDrawn="1"/>
          </p:nvCxnSpPr>
          <p:spPr bwMode="gray">
            <a:xfrm rot="5400000">
              <a:off x="5867568"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 Verbindung 55"/>
            <p:cNvCxnSpPr/>
            <p:nvPr userDrawn="1"/>
          </p:nvCxnSpPr>
          <p:spPr bwMode="gray">
            <a:xfrm rot="5400000">
              <a:off x="7164623"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Gerade Verbindung 56"/>
            <p:cNvCxnSpPr/>
            <p:nvPr userDrawn="1"/>
          </p:nvCxnSpPr>
          <p:spPr bwMode="gray">
            <a:xfrm rot="5400000">
              <a:off x="7309093"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57"/>
            <p:cNvCxnSpPr/>
            <p:nvPr userDrawn="1"/>
          </p:nvCxnSpPr>
          <p:spPr bwMode="gray">
            <a:xfrm rot="5400000">
              <a:off x="86045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7"/>
          <p:cNvGrpSpPr>
            <a:grpSpLocks/>
          </p:cNvGrpSpPr>
          <p:nvPr/>
        </p:nvGrpSpPr>
        <p:grpSpPr bwMode="auto">
          <a:xfrm>
            <a:off x="323850" y="6958013"/>
            <a:ext cx="8496300" cy="215900"/>
            <a:chOff x="323850" y="-531550"/>
            <a:chExt cx="8496740" cy="432060"/>
          </a:xfrm>
        </p:grpSpPr>
        <p:cxnSp>
          <p:nvCxnSpPr>
            <p:cNvPr id="24" name="Gerade Verbindung 34"/>
            <p:cNvCxnSpPr/>
            <p:nvPr userDrawn="1"/>
          </p:nvCxnSpPr>
          <p:spPr bwMode="gray">
            <a:xfrm rot="5400000">
              <a:off x="10782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Gerade Verbindung 35"/>
            <p:cNvCxnSpPr/>
            <p:nvPr userDrawn="1"/>
          </p:nvCxnSpPr>
          <p:spPr bwMode="gray">
            <a:xfrm rot="5400000">
              <a:off x="1403287"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Gerade Verbindung 36"/>
            <p:cNvCxnSpPr/>
            <p:nvPr userDrawn="1"/>
          </p:nvCxnSpPr>
          <p:spPr bwMode="gray">
            <a:xfrm rot="5400000">
              <a:off x="1547758"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Gerade Verbindung 37"/>
            <p:cNvCxnSpPr/>
            <p:nvPr userDrawn="1"/>
          </p:nvCxnSpPr>
          <p:spPr bwMode="gray">
            <a:xfrm rot="5400000">
              <a:off x="2843225"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Gerade Verbindung 38"/>
            <p:cNvCxnSpPr/>
            <p:nvPr userDrawn="1"/>
          </p:nvCxnSpPr>
          <p:spPr bwMode="gray">
            <a:xfrm rot="5400000">
              <a:off x="2987694"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Gerade Verbindung 39"/>
            <p:cNvCxnSpPr/>
            <p:nvPr userDrawn="1"/>
          </p:nvCxnSpPr>
          <p:spPr bwMode="gray">
            <a:xfrm rot="5400000">
              <a:off x="4284749"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Gerade Verbindung 40"/>
            <p:cNvCxnSpPr/>
            <p:nvPr userDrawn="1"/>
          </p:nvCxnSpPr>
          <p:spPr bwMode="gray">
            <a:xfrm rot="5400000">
              <a:off x="4427632"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Gerade Verbindung 41"/>
            <p:cNvCxnSpPr/>
            <p:nvPr userDrawn="1"/>
          </p:nvCxnSpPr>
          <p:spPr bwMode="gray">
            <a:xfrm rot="5400000">
              <a:off x="5724686"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Gerade Verbindung 42"/>
            <p:cNvCxnSpPr/>
            <p:nvPr userDrawn="1"/>
          </p:nvCxnSpPr>
          <p:spPr bwMode="gray">
            <a:xfrm rot="5400000">
              <a:off x="5867568"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Gerade Verbindung 43"/>
            <p:cNvCxnSpPr/>
            <p:nvPr userDrawn="1"/>
          </p:nvCxnSpPr>
          <p:spPr bwMode="gray">
            <a:xfrm rot="5400000">
              <a:off x="7164623"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Gerade Verbindung 44"/>
            <p:cNvCxnSpPr/>
            <p:nvPr userDrawn="1"/>
          </p:nvCxnSpPr>
          <p:spPr bwMode="gray">
            <a:xfrm rot="5400000">
              <a:off x="7309093"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Gerade Verbindung 45"/>
            <p:cNvCxnSpPr/>
            <p:nvPr userDrawn="1"/>
          </p:nvCxnSpPr>
          <p:spPr bwMode="gray">
            <a:xfrm rot="5400000">
              <a:off x="86045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6" name="Gruppieren 8"/>
          <p:cNvGrpSpPr>
            <a:grpSpLocks/>
          </p:cNvGrpSpPr>
          <p:nvPr/>
        </p:nvGrpSpPr>
        <p:grpSpPr bwMode="auto">
          <a:xfrm>
            <a:off x="9251950" y="908050"/>
            <a:ext cx="217488" cy="5689600"/>
            <a:chOff x="-540710" y="908650"/>
            <a:chExt cx="432060" cy="5688790"/>
          </a:xfrm>
        </p:grpSpPr>
        <p:cxnSp>
          <p:nvCxnSpPr>
            <p:cNvPr id="37" name="Gerade Verbindung 21"/>
            <p:cNvCxnSpPr/>
            <p:nvPr userDrawn="1"/>
          </p:nvCxnSpPr>
          <p:spPr bwMode="gray">
            <a:xfrm>
              <a:off x="-540710" y="1124519"/>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Gerade Verbindung 22"/>
            <p:cNvCxnSpPr/>
            <p:nvPr userDrawn="1"/>
          </p:nvCxnSpPr>
          <p:spPr bwMode="gray">
            <a:xfrm>
              <a:off x="-540710" y="90865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Gerade Verbindung 23"/>
            <p:cNvCxnSpPr/>
            <p:nvPr userDrawn="1"/>
          </p:nvCxnSpPr>
          <p:spPr bwMode="gray">
            <a:xfrm>
              <a:off x="-540710" y="659744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Gerade Verbindung 24"/>
            <p:cNvCxnSpPr/>
            <p:nvPr userDrawn="1"/>
          </p:nvCxnSpPr>
          <p:spPr bwMode="gray">
            <a:xfrm>
              <a:off x="-540710" y="6452999"/>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Gerade Verbindung 25"/>
            <p:cNvCxnSpPr/>
            <p:nvPr userDrawn="1"/>
          </p:nvCxnSpPr>
          <p:spPr bwMode="gray">
            <a:xfrm>
              <a:off x="-540710" y="5445079"/>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Gerade Verbindung 26"/>
            <p:cNvCxnSpPr/>
            <p:nvPr userDrawn="1"/>
          </p:nvCxnSpPr>
          <p:spPr bwMode="gray">
            <a:xfrm>
              <a:off x="-540710" y="5300638"/>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Gerade Verbindung 27"/>
            <p:cNvCxnSpPr/>
            <p:nvPr userDrawn="1"/>
          </p:nvCxnSpPr>
          <p:spPr bwMode="gray">
            <a:xfrm>
              <a:off x="-540710" y="4365733"/>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Gerade Verbindung 28"/>
            <p:cNvCxnSpPr/>
            <p:nvPr userDrawn="1"/>
          </p:nvCxnSpPr>
          <p:spPr bwMode="gray">
            <a:xfrm>
              <a:off x="-540710" y="4221291"/>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Gerade Verbindung 29"/>
            <p:cNvCxnSpPr/>
            <p:nvPr userDrawn="1"/>
          </p:nvCxnSpPr>
          <p:spPr bwMode="gray">
            <a:xfrm>
              <a:off x="-540710" y="328480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Gerade Verbindung 30"/>
            <p:cNvCxnSpPr/>
            <p:nvPr userDrawn="1"/>
          </p:nvCxnSpPr>
          <p:spPr bwMode="gray">
            <a:xfrm>
              <a:off x="-540710" y="3140357"/>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Gerade Verbindung 31"/>
            <p:cNvCxnSpPr/>
            <p:nvPr userDrawn="1"/>
          </p:nvCxnSpPr>
          <p:spPr bwMode="gray">
            <a:xfrm>
              <a:off x="-540710" y="2205453"/>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Gerade Verbindung 32"/>
            <p:cNvCxnSpPr/>
            <p:nvPr userDrawn="1"/>
          </p:nvCxnSpPr>
          <p:spPr bwMode="gray">
            <a:xfrm>
              <a:off x="-540710" y="2061011"/>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Gerade Verbindung 33"/>
            <p:cNvCxnSpPr/>
            <p:nvPr userDrawn="1"/>
          </p:nvCxnSpPr>
          <p:spPr bwMode="gray">
            <a:xfrm>
              <a:off x="-540710" y="6381571"/>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bwMode="gray">
          <a:xfrm>
            <a:off x="323528" y="1124680"/>
            <a:ext cx="8496944" cy="2664683"/>
          </a:xfrm>
        </p:spPr>
        <p:txBody>
          <a:bodyPr/>
          <a:lstStyle>
            <a:lvl1pPr>
              <a:defRPr sz="3800" cap="all" baseline="0">
                <a:solidFill>
                  <a:schemeClr val="tx2"/>
                </a:solidFill>
                <a:latin typeface="Arial" pitchFamily="34" charset="0"/>
              </a:defRPr>
            </a:lvl1pPr>
          </a:lstStyle>
          <a:p>
            <a:r>
              <a:rPr lang="es-ES" smtClean="0"/>
              <a:t>Haga clic para modificar el estilo de título del patrón</a:t>
            </a:r>
            <a:endParaRPr lang="en-GB" dirty="0"/>
          </a:p>
        </p:txBody>
      </p:sp>
    </p:spTree>
    <p:extLst>
      <p:ext uri="{BB962C8B-B14F-4D97-AF65-F5344CB8AC3E}">
        <p14:creationId xmlns:p14="http://schemas.microsoft.com/office/powerpoint/2010/main" val="6128838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ure Black">
    <p:spTree>
      <p:nvGrpSpPr>
        <p:cNvPr id="1" name=""/>
        <p:cNvGrpSpPr/>
        <p:nvPr/>
      </p:nvGrpSpPr>
      <p:grpSpPr>
        <a:xfrm>
          <a:off x="0" y="0"/>
          <a:ext cx="0" cy="0"/>
          <a:chOff x="0" y="0"/>
          <a:chExt cx="0" cy="0"/>
        </a:xfrm>
      </p:grpSpPr>
      <p:sp>
        <p:nvSpPr>
          <p:cNvPr id="3" name="Rechteck 63"/>
          <p:cNvSpPr/>
          <p:nvPr userDrawn="1"/>
        </p:nvSpPr>
        <p:spPr bwMode="gray">
          <a:xfrm>
            <a:off x="0" y="0"/>
            <a:ext cx="9144000" cy="6858000"/>
          </a:xfrm>
          <a:prstGeom prst="rect">
            <a:avLst/>
          </a:prstGeom>
          <a:solidFill>
            <a:schemeClr val="tx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dirty="0">
              <a:solidFill>
                <a:srgbClr val="000000"/>
              </a:solidFill>
            </a:endParaRPr>
          </a:p>
        </p:txBody>
      </p:sp>
      <p:grpSp>
        <p:nvGrpSpPr>
          <p:cNvPr id="4" name="Gruppieren 3"/>
          <p:cNvGrpSpPr>
            <a:grpSpLocks/>
          </p:cNvGrpSpPr>
          <p:nvPr userDrawn="1"/>
        </p:nvGrpSpPr>
        <p:grpSpPr bwMode="auto">
          <a:xfrm>
            <a:off x="-325438" y="-315913"/>
            <a:ext cx="9794876" cy="7489826"/>
            <a:chOff x="-324680" y="-315520"/>
            <a:chExt cx="9793360" cy="7489040"/>
          </a:xfrm>
        </p:grpSpPr>
        <p:grpSp>
          <p:nvGrpSpPr>
            <p:cNvPr id="5" name="Gruppieren 5"/>
            <p:cNvGrpSpPr>
              <a:grpSpLocks/>
            </p:cNvGrpSpPr>
            <p:nvPr/>
          </p:nvGrpSpPr>
          <p:grpSpPr bwMode="auto">
            <a:xfrm>
              <a:off x="-324680" y="908315"/>
              <a:ext cx="215867" cy="5689003"/>
              <a:chOff x="-540710" y="908315"/>
              <a:chExt cx="431734" cy="5689003"/>
            </a:xfrm>
          </p:grpSpPr>
          <p:cxnSp>
            <p:nvCxnSpPr>
              <p:cNvPr id="46" name="Gerade Verbindung 58"/>
              <p:cNvCxnSpPr/>
              <p:nvPr userDrawn="1"/>
            </p:nvCxnSpPr>
            <p:spPr bwMode="gray">
              <a:xfrm>
                <a:off x="-540710" y="1124192"/>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Gerade Verbindung 59"/>
              <p:cNvCxnSpPr/>
              <p:nvPr userDrawn="1"/>
            </p:nvCxnSpPr>
            <p:spPr bwMode="gray">
              <a:xfrm>
                <a:off x="-540710" y="908315"/>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Gerade Verbindung 60"/>
              <p:cNvCxnSpPr/>
              <p:nvPr userDrawn="1"/>
            </p:nvCxnSpPr>
            <p:spPr bwMode="gray">
              <a:xfrm>
                <a:off x="-540710" y="6597318"/>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Gerade Verbindung 61"/>
              <p:cNvCxnSpPr/>
              <p:nvPr userDrawn="1"/>
            </p:nvCxnSpPr>
            <p:spPr bwMode="gray">
              <a:xfrm>
                <a:off x="-540710" y="6452871"/>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Gerade Verbindung 62"/>
              <p:cNvCxnSpPr/>
              <p:nvPr userDrawn="1"/>
            </p:nvCxnSpPr>
            <p:spPr bwMode="gray">
              <a:xfrm>
                <a:off x="-540710" y="6381441"/>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 name="Gruppieren 6"/>
            <p:cNvGrpSpPr>
              <a:grpSpLocks/>
            </p:cNvGrpSpPr>
            <p:nvPr/>
          </p:nvGrpSpPr>
          <p:grpSpPr bwMode="auto">
            <a:xfrm>
              <a:off x="324508" y="-315520"/>
              <a:ext cx="8496573" cy="215877"/>
              <a:chOff x="324508" y="-531550"/>
              <a:chExt cx="8496573" cy="431754"/>
            </a:xfrm>
          </p:grpSpPr>
          <p:cxnSp>
            <p:nvCxnSpPr>
              <p:cNvPr id="34" name="Gerade Verbindung 46"/>
              <p:cNvCxnSpPr/>
              <p:nvPr userDrawn="1"/>
            </p:nvCxnSpPr>
            <p:spPr bwMode="gray">
              <a:xfrm rot="5400000">
                <a:off x="108631"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Gerade Verbindung 47"/>
              <p:cNvCxnSpPr/>
              <p:nvPr userDrawn="1"/>
            </p:nvCxnSpPr>
            <p:spPr bwMode="gray">
              <a:xfrm rot="5400000">
                <a:off x="1403831"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Gerade Verbindung 48"/>
              <p:cNvCxnSpPr/>
              <p:nvPr userDrawn="1"/>
            </p:nvCxnSpPr>
            <p:spPr bwMode="gray">
              <a:xfrm rot="5400000">
                <a:off x="1548271"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Gerade Verbindung 49"/>
              <p:cNvCxnSpPr/>
              <p:nvPr userDrawn="1"/>
            </p:nvCxnSpPr>
            <p:spPr bwMode="gray">
              <a:xfrm rot="5400000">
                <a:off x="2845057"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Gerade Verbindung 50"/>
              <p:cNvCxnSpPr/>
              <p:nvPr userDrawn="1"/>
            </p:nvCxnSpPr>
            <p:spPr bwMode="gray">
              <a:xfrm rot="5400000">
                <a:off x="2987910"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Gerade Verbindung 51"/>
              <p:cNvCxnSpPr/>
              <p:nvPr userDrawn="1"/>
            </p:nvCxnSpPr>
            <p:spPr bwMode="gray">
              <a:xfrm rot="5400000">
                <a:off x="4284698"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Gerade Verbindung 52"/>
              <p:cNvCxnSpPr/>
              <p:nvPr userDrawn="1"/>
            </p:nvCxnSpPr>
            <p:spPr bwMode="gray">
              <a:xfrm rot="5400000">
                <a:off x="4429137"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Gerade Verbindung 53"/>
              <p:cNvCxnSpPr/>
              <p:nvPr userDrawn="1"/>
            </p:nvCxnSpPr>
            <p:spPr bwMode="gray">
              <a:xfrm rot="5400000">
                <a:off x="5724337"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Gerade Verbindung 54"/>
              <p:cNvCxnSpPr/>
              <p:nvPr userDrawn="1"/>
            </p:nvCxnSpPr>
            <p:spPr bwMode="gray">
              <a:xfrm rot="5400000">
                <a:off x="5868778"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Gerade Verbindung 55"/>
              <p:cNvCxnSpPr/>
              <p:nvPr userDrawn="1"/>
            </p:nvCxnSpPr>
            <p:spPr bwMode="gray">
              <a:xfrm rot="5400000">
                <a:off x="7165564"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Gerade Verbindung 56"/>
              <p:cNvCxnSpPr/>
              <p:nvPr userDrawn="1"/>
            </p:nvCxnSpPr>
            <p:spPr bwMode="gray">
              <a:xfrm rot="5400000">
                <a:off x="7308417"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Gerade Verbindung 57"/>
              <p:cNvCxnSpPr/>
              <p:nvPr userDrawn="1"/>
            </p:nvCxnSpPr>
            <p:spPr bwMode="gray">
              <a:xfrm rot="5400000">
                <a:off x="8605204"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 name="Gruppieren 7"/>
            <p:cNvGrpSpPr>
              <a:grpSpLocks/>
            </p:cNvGrpSpPr>
            <p:nvPr/>
          </p:nvGrpSpPr>
          <p:grpSpPr bwMode="auto">
            <a:xfrm>
              <a:off x="322921" y="6957643"/>
              <a:ext cx="8496572" cy="215877"/>
              <a:chOff x="323361" y="-531244"/>
              <a:chExt cx="8496572" cy="431754"/>
            </a:xfrm>
          </p:grpSpPr>
          <p:cxnSp>
            <p:nvCxnSpPr>
              <p:cNvPr id="22" name="Gerade Verbindung 34"/>
              <p:cNvCxnSpPr/>
              <p:nvPr userDrawn="1"/>
            </p:nvCxnSpPr>
            <p:spPr bwMode="gray">
              <a:xfrm rot="5400000">
                <a:off x="107484"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Gerade Verbindung 35"/>
              <p:cNvCxnSpPr/>
              <p:nvPr userDrawn="1"/>
            </p:nvCxnSpPr>
            <p:spPr bwMode="gray">
              <a:xfrm rot="5400000">
                <a:off x="1402684"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Gerade Verbindung 36"/>
              <p:cNvCxnSpPr/>
              <p:nvPr userDrawn="1"/>
            </p:nvCxnSpPr>
            <p:spPr bwMode="gray">
              <a:xfrm rot="5400000">
                <a:off x="1547123"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Gerade Verbindung 37"/>
              <p:cNvCxnSpPr/>
              <p:nvPr userDrawn="1"/>
            </p:nvCxnSpPr>
            <p:spPr bwMode="gray">
              <a:xfrm rot="5400000">
                <a:off x="2843910"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Gerade Verbindung 38"/>
              <p:cNvCxnSpPr/>
              <p:nvPr userDrawn="1"/>
            </p:nvCxnSpPr>
            <p:spPr bwMode="gray">
              <a:xfrm rot="5400000">
                <a:off x="2986763"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Gerade Verbindung 39"/>
              <p:cNvCxnSpPr/>
              <p:nvPr userDrawn="1"/>
            </p:nvCxnSpPr>
            <p:spPr bwMode="gray">
              <a:xfrm rot="5400000">
                <a:off x="4283550"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Gerade Verbindung 40"/>
              <p:cNvCxnSpPr/>
              <p:nvPr userDrawn="1"/>
            </p:nvCxnSpPr>
            <p:spPr bwMode="gray">
              <a:xfrm rot="5400000">
                <a:off x="4427990"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Gerade Verbindung 41"/>
              <p:cNvCxnSpPr/>
              <p:nvPr userDrawn="1"/>
            </p:nvCxnSpPr>
            <p:spPr bwMode="gray">
              <a:xfrm rot="5400000">
                <a:off x="5723190"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Gerade Verbindung 42"/>
              <p:cNvCxnSpPr/>
              <p:nvPr userDrawn="1"/>
            </p:nvCxnSpPr>
            <p:spPr bwMode="gray">
              <a:xfrm rot="5400000">
                <a:off x="5867630"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Gerade Verbindung 43"/>
              <p:cNvCxnSpPr/>
              <p:nvPr userDrawn="1"/>
            </p:nvCxnSpPr>
            <p:spPr bwMode="gray">
              <a:xfrm rot="5400000">
                <a:off x="7164417"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Gerade Verbindung 44"/>
              <p:cNvCxnSpPr/>
              <p:nvPr userDrawn="1"/>
            </p:nvCxnSpPr>
            <p:spPr bwMode="gray">
              <a:xfrm rot="5400000">
                <a:off x="7307270"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Gerade Verbindung 45"/>
              <p:cNvCxnSpPr/>
              <p:nvPr userDrawn="1"/>
            </p:nvCxnSpPr>
            <p:spPr bwMode="gray">
              <a:xfrm rot="5400000">
                <a:off x="8604056"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 name="Gruppieren 8"/>
            <p:cNvGrpSpPr>
              <a:grpSpLocks/>
            </p:cNvGrpSpPr>
            <p:nvPr/>
          </p:nvGrpSpPr>
          <p:grpSpPr bwMode="auto">
            <a:xfrm>
              <a:off x="9252813" y="908315"/>
              <a:ext cx="215867" cy="5689003"/>
              <a:chOff x="-540384" y="908315"/>
              <a:chExt cx="431734" cy="5689003"/>
            </a:xfrm>
          </p:grpSpPr>
          <p:cxnSp>
            <p:nvCxnSpPr>
              <p:cNvPr id="9" name="Gerade Verbindung 21"/>
              <p:cNvCxnSpPr/>
              <p:nvPr userDrawn="1"/>
            </p:nvCxnSpPr>
            <p:spPr bwMode="gray">
              <a:xfrm>
                <a:off x="-540384" y="1124192"/>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Gerade Verbindung 22"/>
              <p:cNvCxnSpPr/>
              <p:nvPr userDrawn="1"/>
            </p:nvCxnSpPr>
            <p:spPr bwMode="gray">
              <a:xfrm>
                <a:off x="-540384" y="908315"/>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Gerade Verbindung 23"/>
              <p:cNvCxnSpPr/>
              <p:nvPr userDrawn="1"/>
            </p:nvCxnSpPr>
            <p:spPr bwMode="gray">
              <a:xfrm>
                <a:off x="-540384" y="6597318"/>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 Verbindung 24"/>
              <p:cNvCxnSpPr/>
              <p:nvPr userDrawn="1"/>
            </p:nvCxnSpPr>
            <p:spPr bwMode="gray">
              <a:xfrm>
                <a:off x="-540384" y="6452871"/>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25"/>
              <p:cNvCxnSpPr/>
              <p:nvPr userDrawn="1"/>
            </p:nvCxnSpPr>
            <p:spPr bwMode="gray">
              <a:xfrm>
                <a:off x="-540384" y="5444914"/>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26"/>
              <p:cNvCxnSpPr/>
              <p:nvPr userDrawn="1"/>
            </p:nvCxnSpPr>
            <p:spPr bwMode="gray">
              <a:xfrm>
                <a:off x="-540384" y="5300467"/>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 Verbindung 27"/>
              <p:cNvCxnSpPr/>
              <p:nvPr userDrawn="1"/>
            </p:nvCxnSpPr>
            <p:spPr bwMode="gray">
              <a:xfrm>
                <a:off x="-540384" y="4365527"/>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 Verbindung 28"/>
              <p:cNvCxnSpPr/>
              <p:nvPr userDrawn="1"/>
            </p:nvCxnSpPr>
            <p:spPr bwMode="gray">
              <a:xfrm>
                <a:off x="-540384" y="4221080"/>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29"/>
              <p:cNvCxnSpPr/>
              <p:nvPr userDrawn="1"/>
            </p:nvCxnSpPr>
            <p:spPr bwMode="gray">
              <a:xfrm>
                <a:off x="-540384" y="3284554"/>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30"/>
              <p:cNvCxnSpPr/>
              <p:nvPr userDrawn="1"/>
            </p:nvCxnSpPr>
            <p:spPr bwMode="gray">
              <a:xfrm>
                <a:off x="-540384" y="3140106"/>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 Verbindung 31"/>
              <p:cNvCxnSpPr/>
              <p:nvPr userDrawn="1"/>
            </p:nvCxnSpPr>
            <p:spPr bwMode="gray">
              <a:xfrm>
                <a:off x="-540384" y="2205167"/>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 Verbindung 32"/>
              <p:cNvCxnSpPr/>
              <p:nvPr userDrawn="1"/>
            </p:nvCxnSpPr>
            <p:spPr bwMode="gray">
              <a:xfrm>
                <a:off x="-540384" y="2060719"/>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Gerade Verbindung 33"/>
              <p:cNvCxnSpPr/>
              <p:nvPr userDrawn="1"/>
            </p:nvCxnSpPr>
            <p:spPr bwMode="gray">
              <a:xfrm>
                <a:off x="-540384" y="6381441"/>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bwMode="gray">
          <a:xfrm>
            <a:off x="323850" y="1123950"/>
            <a:ext cx="8496622" cy="2665413"/>
          </a:xfrm>
        </p:spPr>
        <p:txBody>
          <a:bodyPr/>
          <a:lstStyle>
            <a:lvl1pPr>
              <a:defRPr sz="3800" cap="all" baseline="0">
                <a:solidFill>
                  <a:schemeClr val="bg1"/>
                </a:solidFill>
                <a:latin typeface="Arial" pitchFamily="34" charset="0"/>
              </a:defRPr>
            </a:lvl1pPr>
          </a:lstStyle>
          <a:p>
            <a:r>
              <a:rPr lang="es-ES" smtClean="0"/>
              <a:t>Haga clic para modificar el estilo de título del patrón</a:t>
            </a:r>
            <a:endParaRPr lang="en-GB" dirty="0"/>
          </a:p>
        </p:txBody>
      </p:sp>
    </p:spTree>
    <p:extLst>
      <p:ext uri="{BB962C8B-B14F-4D97-AF65-F5344CB8AC3E}">
        <p14:creationId xmlns:p14="http://schemas.microsoft.com/office/powerpoint/2010/main" val="13414655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ure Orange">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uppieren 5"/>
          <p:cNvGrpSpPr>
            <a:grpSpLocks/>
          </p:cNvGrpSpPr>
          <p:nvPr userDrawn="1"/>
        </p:nvGrpSpPr>
        <p:grpSpPr bwMode="auto">
          <a:xfrm>
            <a:off x="-325438" y="-315913"/>
            <a:ext cx="9794876" cy="7489826"/>
            <a:chOff x="-324680" y="-315520"/>
            <a:chExt cx="9793360" cy="7489040"/>
          </a:xfrm>
        </p:grpSpPr>
        <p:grpSp>
          <p:nvGrpSpPr>
            <p:cNvPr id="4" name="Gruppieren 6"/>
            <p:cNvGrpSpPr>
              <a:grpSpLocks/>
            </p:cNvGrpSpPr>
            <p:nvPr/>
          </p:nvGrpSpPr>
          <p:grpSpPr bwMode="auto">
            <a:xfrm>
              <a:off x="-324680" y="908315"/>
              <a:ext cx="215867" cy="5689003"/>
              <a:chOff x="-540710" y="908315"/>
              <a:chExt cx="431734" cy="5689003"/>
            </a:xfrm>
          </p:grpSpPr>
          <p:cxnSp>
            <p:nvCxnSpPr>
              <p:cNvPr id="46" name="Gerade Verbindung 59"/>
              <p:cNvCxnSpPr/>
              <p:nvPr userDrawn="1"/>
            </p:nvCxnSpPr>
            <p:spPr bwMode="gray">
              <a:xfrm>
                <a:off x="-540710" y="1124192"/>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Gerade Verbindung 60"/>
              <p:cNvCxnSpPr/>
              <p:nvPr userDrawn="1"/>
            </p:nvCxnSpPr>
            <p:spPr bwMode="gray">
              <a:xfrm>
                <a:off x="-540710" y="908315"/>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Gerade Verbindung 61"/>
              <p:cNvCxnSpPr/>
              <p:nvPr userDrawn="1"/>
            </p:nvCxnSpPr>
            <p:spPr bwMode="gray">
              <a:xfrm>
                <a:off x="-540710" y="6597318"/>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Gerade Verbindung 62"/>
              <p:cNvCxnSpPr/>
              <p:nvPr userDrawn="1"/>
            </p:nvCxnSpPr>
            <p:spPr bwMode="gray">
              <a:xfrm>
                <a:off x="-540710" y="6452871"/>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Gerade Verbindung 63"/>
              <p:cNvCxnSpPr/>
              <p:nvPr userDrawn="1"/>
            </p:nvCxnSpPr>
            <p:spPr bwMode="gray">
              <a:xfrm>
                <a:off x="-540710" y="6381441"/>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 name="Gruppieren 7"/>
            <p:cNvGrpSpPr>
              <a:grpSpLocks/>
            </p:cNvGrpSpPr>
            <p:nvPr/>
          </p:nvGrpSpPr>
          <p:grpSpPr bwMode="auto">
            <a:xfrm>
              <a:off x="324508" y="-315520"/>
              <a:ext cx="8496573" cy="215877"/>
              <a:chOff x="324508" y="-531550"/>
              <a:chExt cx="8496573" cy="431754"/>
            </a:xfrm>
          </p:grpSpPr>
          <p:cxnSp>
            <p:nvCxnSpPr>
              <p:cNvPr id="34" name="Gerade Verbindung 47"/>
              <p:cNvCxnSpPr/>
              <p:nvPr userDrawn="1"/>
            </p:nvCxnSpPr>
            <p:spPr bwMode="gray">
              <a:xfrm rot="5400000">
                <a:off x="108631"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Gerade Verbindung 48"/>
              <p:cNvCxnSpPr/>
              <p:nvPr userDrawn="1"/>
            </p:nvCxnSpPr>
            <p:spPr bwMode="gray">
              <a:xfrm rot="5400000">
                <a:off x="1403831"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Gerade Verbindung 49"/>
              <p:cNvCxnSpPr/>
              <p:nvPr userDrawn="1"/>
            </p:nvCxnSpPr>
            <p:spPr bwMode="gray">
              <a:xfrm rot="5400000">
                <a:off x="1548271"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Gerade Verbindung 50"/>
              <p:cNvCxnSpPr/>
              <p:nvPr userDrawn="1"/>
            </p:nvCxnSpPr>
            <p:spPr bwMode="gray">
              <a:xfrm rot="5400000">
                <a:off x="2845057"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Gerade Verbindung 51"/>
              <p:cNvCxnSpPr/>
              <p:nvPr userDrawn="1"/>
            </p:nvCxnSpPr>
            <p:spPr bwMode="gray">
              <a:xfrm rot="5400000">
                <a:off x="2987910"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Gerade Verbindung 52"/>
              <p:cNvCxnSpPr/>
              <p:nvPr userDrawn="1"/>
            </p:nvCxnSpPr>
            <p:spPr bwMode="gray">
              <a:xfrm rot="5400000">
                <a:off x="4284698"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Gerade Verbindung 53"/>
              <p:cNvCxnSpPr/>
              <p:nvPr userDrawn="1"/>
            </p:nvCxnSpPr>
            <p:spPr bwMode="gray">
              <a:xfrm rot="5400000">
                <a:off x="4429137"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Gerade Verbindung 54"/>
              <p:cNvCxnSpPr/>
              <p:nvPr userDrawn="1"/>
            </p:nvCxnSpPr>
            <p:spPr bwMode="gray">
              <a:xfrm rot="5400000">
                <a:off x="5724337"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Gerade Verbindung 55"/>
              <p:cNvCxnSpPr/>
              <p:nvPr userDrawn="1"/>
            </p:nvCxnSpPr>
            <p:spPr bwMode="gray">
              <a:xfrm rot="5400000">
                <a:off x="5868778"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Gerade Verbindung 56"/>
              <p:cNvCxnSpPr/>
              <p:nvPr userDrawn="1"/>
            </p:nvCxnSpPr>
            <p:spPr bwMode="gray">
              <a:xfrm rot="5400000">
                <a:off x="7165564"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Gerade Verbindung 57"/>
              <p:cNvCxnSpPr/>
              <p:nvPr userDrawn="1"/>
            </p:nvCxnSpPr>
            <p:spPr bwMode="gray">
              <a:xfrm rot="5400000">
                <a:off x="7308417"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Gerade Verbindung 58"/>
              <p:cNvCxnSpPr/>
              <p:nvPr userDrawn="1"/>
            </p:nvCxnSpPr>
            <p:spPr bwMode="gray">
              <a:xfrm rot="5400000">
                <a:off x="8605204"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 name="Gruppieren 8"/>
            <p:cNvGrpSpPr>
              <a:grpSpLocks/>
            </p:cNvGrpSpPr>
            <p:nvPr/>
          </p:nvGrpSpPr>
          <p:grpSpPr bwMode="auto">
            <a:xfrm>
              <a:off x="322921" y="6957643"/>
              <a:ext cx="8496572" cy="215877"/>
              <a:chOff x="323361" y="-531244"/>
              <a:chExt cx="8496572" cy="431754"/>
            </a:xfrm>
          </p:grpSpPr>
          <p:cxnSp>
            <p:nvCxnSpPr>
              <p:cNvPr id="22" name="Gerade Verbindung 35"/>
              <p:cNvCxnSpPr/>
              <p:nvPr userDrawn="1"/>
            </p:nvCxnSpPr>
            <p:spPr bwMode="gray">
              <a:xfrm rot="5400000">
                <a:off x="107484"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Gerade Verbindung 36"/>
              <p:cNvCxnSpPr/>
              <p:nvPr userDrawn="1"/>
            </p:nvCxnSpPr>
            <p:spPr bwMode="gray">
              <a:xfrm rot="5400000">
                <a:off x="1402684"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Gerade Verbindung 37"/>
              <p:cNvCxnSpPr/>
              <p:nvPr userDrawn="1"/>
            </p:nvCxnSpPr>
            <p:spPr bwMode="gray">
              <a:xfrm rot="5400000">
                <a:off x="1547123"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Gerade Verbindung 38"/>
              <p:cNvCxnSpPr/>
              <p:nvPr userDrawn="1"/>
            </p:nvCxnSpPr>
            <p:spPr bwMode="gray">
              <a:xfrm rot="5400000">
                <a:off x="2843910"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Gerade Verbindung 39"/>
              <p:cNvCxnSpPr/>
              <p:nvPr userDrawn="1"/>
            </p:nvCxnSpPr>
            <p:spPr bwMode="gray">
              <a:xfrm rot="5400000">
                <a:off x="2986763"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Gerade Verbindung 40"/>
              <p:cNvCxnSpPr/>
              <p:nvPr userDrawn="1"/>
            </p:nvCxnSpPr>
            <p:spPr bwMode="gray">
              <a:xfrm rot="5400000">
                <a:off x="4283550"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Gerade Verbindung 41"/>
              <p:cNvCxnSpPr/>
              <p:nvPr userDrawn="1"/>
            </p:nvCxnSpPr>
            <p:spPr bwMode="gray">
              <a:xfrm rot="5400000">
                <a:off x="4427990"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Gerade Verbindung 42"/>
              <p:cNvCxnSpPr/>
              <p:nvPr userDrawn="1"/>
            </p:nvCxnSpPr>
            <p:spPr bwMode="gray">
              <a:xfrm rot="5400000">
                <a:off x="5723190"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Gerade Verbindung 43"/>
              <p:cNvCxnSpPr/>
              <p:nvPr userDrawn="1"/>
            </p:nvCxnSpPr>
            <p:spPr bwMode="gray">
              <a:xfrm rot="5400000">
                <a:off x="5867630"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Gerade Verbindung 44"/>
              <p:cNvCxnSpPr/>
              <p:nvPr userDrawn="1"/>
            </p:nvCxnSpPr>
            <p:spPr bwMode="gray">
              <a:xfrm rot="5400000">
                <a:off x="7164417"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Gerade Verbindung 45"/>
              <p:cNvCxnSpPr/>
              <p:nvPr userDrawn="1"/>
            </p:nvCxnSpPr>
            <p:spPr bwMode="gray">
              <a:xfrm rot="5400000">
                <a:off x="7307270"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Gerade Verbindung 46"/>
              <p:cNvCxnSpPr/>
              <p:nvPr userDrawn="1"/>
            </p:nvCxnSpPr>
            <p:spPr bwMode="gray">
              <a:xfrm rot="5400000">
                <a:off x="8604056"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 name="Gruppieren 9"/>
            <p:cNvGrpSpPr>
              <a:grpSpLocks/>
            </p:cNvGrpSpPr>
            <p:nvPr/>
          </p:nvGrpSpPr>
          <p:grpSpPr bwMode="auto">
            <a:xfrm>
              <a:off x="9252813" y="908315"/>
              <a:ext cx="215867" cy="5689003"/>
              <a:chOff x="-540384" y="908315"/>
              <a:chExt cx="431734" cy="5689003"/>
            </a:xfrm>
          </p:grpSpPr>
          <p:cxnSp>
            <p:nvCxnSpPr>
              <p:cNvPr id="9" name="Gerade Verbindung 22"/>
              <p:cNvCxnSpPr/>
              <p:nvPr userDrawn="1"/>
            </p:nvCxnSpPr>
            <p:spPr bwMode="gray">
              <a:xfrm>
                <a:off x="-540384" y="1124192"/>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Gerade Verbindung 23"/>
              <p:cNvCxnSpPr/>
              <p:nvPr userDrawn="1"/>
            </p:nvCxnSpPr>
            <p:spPr bwMode="gray">
              <a:xfrm>
                <a:off x="-540384" y="908315"/>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Gerade Verbindung 24"/>
              <p:cNvCxnSpPr/>
              <p:nvPr userDrawn="1"/>
            </p:nvCxnSpPr>
            <p:spPr bwMode="gray">
              <a:xfrm>
                <a:off x="-540384" y="6597318"/>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 Verbindung 25"/>
              <p:cNvCxnSpPr/>
              <p:nvPr userDrawn="1"/>
            </p:nvCxnSpPr>
            <p:spPr bwMode="gray">
              <a:xfrm>
                <a:off x="-540384" y="6452871"/>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26"/>
              <p:cNvCxnSpPr/>
              <p:nvPr userDrawn="1"/>
            </p:nvCxnSpPr>
            <p:spPr bwMode="gray">
              <a:xfrm>
                <a:off x="-540384" y="5444914"/>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27"/>
              <p:cNvCxnSpPr/>
              <p:nvPr userDrawn="1"/>
            </p:nvCxnSpPr>
            <p:spPr bwMode="gray">
              <a:xfrm>
                <a:off x="-540384" y="5300467"/>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 Verbindung 28"/>
              <p:cNvCxnSpPr/>
              <p:nvPr userDrawn="1"/>
            </p:nvCxnSpPr>
            <p:spPr bwMode="gray">
              <a:xfrm>
                <a:off x="-540384" y="4365527"/>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 Verbindung 29"/>
              <p:cNvCxnSpPr/>
              <p:nvPr userDrawn="1"/>
            </p:nvCxnSpPr>
            <p:spPr bwMode="gray">
              <a:xfrm>
                <a:off x="-540384" y="4221080"/>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30"/>
              <p:cNvCxnSpPr/>
              <p:nvPr userDrawn="1"/>
            </p:nvCxnSpPr>
            <p:spPr bwMode="gray">
              <a:xfrm>
                <a:off x="-540384" y="3284554"/>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31"/>
              <p:cNvCxnSpPr/>
              <p:nvPr userDrawn="1"/>
            </p:nvCxnSpPr>
            <p:spPr bwMode="gray">
              <a:xfrm>
                <a:off x="-540384" y="3140106"/>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 Verbindung 32"/>
              <p:cNvCxnSpPr/>
              <p:nvPr userDrawn="1"/>
            </p:nvCxnSpPr>
            <p:spPr bwMode="gray">
              <a:xfrm>
                <a:off x="-540384" y="2205167"/>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 Verbindung 33"/>
              <p:cNvCxnSpPr/>
              <p:nvPr userDrawn="1"/>
            </p:nvCxnSpPr>
            <p:spPr bwMode="gray">
              <a:xfrm>
                <a:off x="-540384" y="2060719"/>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Gerade Verbindung 34"/>
              <p:cNvCxnSpPr/>
              <p:nvPr userDrawn="1"/>
            </p:nvCxnSpPr>
            <p:spPr bwMode="gray">
              <a:xfrm>
                <a:off x="-540384" y="6381441"/>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65" name="Title 64"/>
          <p:cNvSpPr>
            <a:spLocks noGrp="1"/>
          </p:cNvSpPr>
          <p:nvPr>
            <p:ph type="title"/>
          </p:nvPr>
        </p:nvSpPr>
        <p:spPr bwMode="gray">
          <a:xfrm>
            <a:off x="323850" y="1123950"/>
            <a:ext cx="8496622" cy="2665413"/>
          </a:xfrm>
        </p:spPr>
        <p:txBody>
          <a:bodyPr/>
          <a:lstStyle>
            <a:lvl1pPr>
              <a:defRPr sz="3800" cap="all" baseline="0">
                <a:solidFill>
                  <a:schemeClr val="bg1"/>
                </a:solidFill>
                <a:latin typeface="Arial" pitchFamily="34" charset="0"/>
              </a:defRPr>
            </a:lvl1pPr>
          </a:lstStyle>
          <a:p>
            <a:r>
              <a:rPr lang="es-ES" smtClean="0"/>
              <a:t>Haga clic para modificar el estilo de título del patrón</a:t>
            </a:r>
            <a:endParaRPr lang="en-GB" dirty="0"/>
          </a:p>
        </p:txBody>
      </p:sp>
    </p:spTree>
    <p:extLst>
      <p:ext uri="{BB962C8B-B14F-4D97-AF65-F5344CB8AC3E}">
        <p14:creationId xmlns:p14="http://schemas.microsoft.com/office/powerpoint/2010/main" val="12747604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ntacts with Pictures">
    <p:spTree>
      <p:nvGrpSpPr>
        <p:cNvPr id="1" name=""/>
        <p:cNvGrpSpPr/>
        <p:nvPr/>
      </p:nvGrpSpPr>
      <p:grpSpPr>
        <a:xfrm>
          <a:off x="0" y="0"/>
          <a:ext cx="0" cy="0"/>
          <a:chOff x="0" y="0"/>
          <a:chExt cx="0" cy="0"/>
        </a:xfrm>
      </p:grpSpPr>
      <p:sp>
        <p:nvSpPr>
          <p:cNvPr id="5" name="Picture Placeholder 4"/>
          <p:cNvSpPr>
            <a:spLocks noGrp="1"/>
          </p:cNvSpPr>
          <p:nvPr>
            <p:ph type="pic" sz="quarter" idx="15"/>
          </p:nvPr>
        </p:nvSpPr>
        <p:spPr bwMode="gray">
          <a:xfrm>
            <a:off x="324000" y="3284538"/>
            <a:ext cx="1296144" cy="2016722"/>
          </a:xfrm>
        </p:spPr>
        <p:txBody>
          <a:bodyPr/>
          <a:lstStyle>
            <a:lvl1pPr marL="0" indent="0">
              <a:buNone/>
              <a:defRPr/>
            </a:lvl1pPr>
          </a:lstStyle>
          <a:p>
            <a:pPr lvl="0"/>
            <a:r>
              <a:rPr lang="es-ES" noProof="0" dirty="0" smtClean="0"/>
              <a:t>Haga clic en el icono para agregar una imagen</a:t>
            </a:r>
            <a:endParaRPr lang="en-US" noProof="0" dirty="0"/>
          </a:p>
        </p:txBody>
      </p:sp>
      <p:sp>
        <p:nvSpPr>
          <p:cNvPr id="13" name="Picture Placeholder 4"/>
          <p:cNvSpPr>
            <a:spLocks noGrp="1"/>
          </p:cNvSpPr>
          <p:nvPr>
            <p:ph type="pic" sz="quarter" idx="16"/>
          </p:nvPr>
        </p:nvSpPr>
        <p:spPr bwMode="gray">
          <a:xfrm>
            <a:off x="4644009" y="3284538"/>
            <a:ext cx="1296144" cy="2016722"/>
          </a:xfrm>
        </p:spPr>
        <p:txBody>
          <a:bodyPr/>
          <a:lstStyle>
            <a:lvl1pPr marL="0" indent="0">
              <a:buNone/>
              <a:defRPr/>
            </a:lvl1pPr>
          </a:lstStyle>
          <a:p>
            <a:pPr lvl="0"/>
            <a:r>
              <a:rPr lang="es-ES" noProof="0" dirty="0" smtClean="0"/>
              <a:t>Haga clic en el icono para agregar una imagen</a:t>
            </a:r>
            <a:endParaRPr lang="en-US" noProof="0" dirty="0"/>
          </a:p>
        </p:txBody>
      </p:sp>
      <p:sp>
        <p:nvSpPr>
          <p:cNvPr id="14" name="Text Placeholder 3"/>
          <p:cNvSpPr>
            <a:spLocks noGrp="1"/>
          </p:cNvSpPr>
          <p:nvPr>
            <p:ph type="body" sz="quarter" idx="18"/>
          </p:nvPr>
        </p:nvSpPr>
        <p:spPr bwMode="gray">
          <a:xfrm>
            <a:off x="1763689" y="4653189"/>
            <a:ext cx="2736303" cy="216024"/>
          </a:xfrm>
        </p:spPr>
        <p:txBody>
          <a:bodyPr tIns="0" anchor="b"/>
          <a:lstStyle>
            <a:lvl1pPr marL="0" indent="0">
              <a:spcBef>
                <a:spcPts val="0"/>
              </a:spcBef>
              <a:spcAft>
                <a:spcPts val="0"/>
              </a:spcAft>
              <a:buNone/>
              <a:defRPr sz="1200">
                <a:solidFill>
                  <a:schemeClr val="tx1"/>
                </a:solidFill>
              </a:defRPr>
            </a:lvl1pPr>
            <a:lvl2pPr marL="0" indent="0">
              <a:spcBef>
                <a:spcPts val="0"/>
              </a:spcBef>
              <a:spcAft>
                <a:spcPts val="0"/>
              </a:spcAft>
              <a:buNone/>
              <a:defRPr sz="1200"/>
            </a:lvl2pPr>
            <a:lvl3pPr marL="0" indent="0" algn="l">
              <a:spcBef>
                <a:spcPts val="0"/>
              </a:spcBef>
              <a:spcAft>
                <a:spcPts val="0"/>
              </a:spcAft>
              <a:buFontTx/>
              <a:buNone/>
              <a:tabLst>
                <a:tab pos="630238" algn="l"/>
              </a:tabLst>
              <a:defRPr sz="1200"/>
            </a:lvl3pPr>
            <a:lvl4pPr marL="0" indent="0" algn="l">
              <a:spcBef>
                <a:spcPts val="0"/>
              </a:spcBef>
              <a:spcAft>
                <a:spcPts val="0"/>
              </a:spcAft>
              <a:buFontTx/>
              <a:buNone/>
              <a:defRPr sz="1200">
                <a:solidFill>
                  <a:schemeClr val="tx1"/>
                </a:solidFill>
              </a:defRPr>
            </a:lvl4pPr>
            <a:lvl5pPr marL="0" indent="0" algn="l">
              <a:spcBef>
                <a:spcPts val="0"/>
              </a:spcBef>
              <a:spcAft>
                <a:spcPts val="0"/>
              </a:spcAft>
              <a:buFontTx/>
              <a:buNone/>
              <a:defRPr sz="1200"/>
            </a:lvl5pPr>
            <a:lvl6pPr marL="0" indent="0" algn="l">
              <a:spcBef>
                <a:spcPts val="0"/>
              </a:spcBef>
              <a:spcAft>
                <a:spcPts val="0"/>
              </a:spcAft>
              <a:buFontTx/>
              <a:buNone/>
              <a:defRPr sz="1200"/>
            </a:lvl6pPr>
            <a:lvl7pPr marL="0" indent="0" algn="l">
              <a:spcBef>
                <a:spcPts val="0"/>
              </a:spcBef>
              <a:spcAft>
                <a:spcPts val="0"/>
              </a:spcAft>
              <a:buFontTx/>
              <a:buNone/>
              <a:defRPr sz="1200"/>
            </a:lvl7pPr>
            <a:lvl8pPr marL="0" indent="0" algn="l">
              <a:spcBef>
                <a:spcPts val="0"/>
              </a:spcBef>
              <a:spcAft>
                <a:spcPts val="0"/>
              </a:spcAft>
              <a:buFontTx/>
              <a:buNone/>
              <a:defRPr sz="1200"/>
            </a:lvl8pPr>
            <a:lvl9pPr marL="0" indent="0" algn="l">
              <a:spcBef>
                <a:spcPts val="0"/>
              </a:spcBef>
              <a:spcAft>
                <a:spcPts val="0"/>
              </a:spcAft>
              <a:buFontTx/>
              <a:buNone/>
              <a:defRPr sz="1200"/>
            </a:lvl9pPr>
          </a:lstStyle>
          <a:p>
            <a:pPr lvl="0"/>
            <a:r>
              <a:rPr lang="es-ES" smtClean="0"/>
              <a:t>Haga clic para modificar el estilo de texto del patrón</a:t>
            </a:r>
          </a:p>
        </p:txBody>
      </p:sp>
      <p:sp>
        <p:nvSpPr>
          <p:cNvPr id="15" name="Text Placeholder 3"/>
          <p:cNvSpPr>
            <a:spLocks noGrp="1"/>
          </p:cNvSpPr>
          <p:nvPr>
            <p:ph type="body" sz="quarter" idx="19"/>
          </p:nvPr>
        </p:nvSpPr>
        <p:spPr bwMode="gray">
          <a:xfrm>
            <a:off x="1763688" y="4221141"/>
            <a:ext cx="2736304" cy="216024"/>
          </a:xfrm>
        </p:spPr>
        <p:txBody>
          <a:bodyPr tIns="0" anchor="b"/>
          <a:lstStyle>
            <a:lvl1pPr marL="0" indent="0">
              <a:spcBef>
                <a:spcPts val="0"/>
              </a:spcBef>
              <a:spcAft>
                <a:spcPts val="0"/>
              </a:spcAft>
              <a:buNone/>
              <a:defRPr sz="1200">
                <a:solidFill>
                  <a:schemeClr val="tx1"/>
                </a:solidFill>
              </a:defRPr>
            </a:lvl1pPr>
            <a:lvl2pPr marL="0" indent="0">
              <a:spcBef>
                <a:spcPts val="0"/>
              </a:spcBef>
              <a:spcAft>
                <a:spcPts val="0"/>
              </a:spcAft>
              <a:buNone/>
              <a:defRPr sz="1200"/>
            </a:lvl2pPr>
            <a:lvl3pPr marL="0" indent="0" algn="l">
              <a:spcBef>
                <a:spcPts val="0"/>
              </a:spcBef>
              <a:spcAft>
                <a:spcPts val="0"/>
              </a:spcAft>
              <a:buFontTx/>
              <a:buNone/>
              <a:tabLst>
                <a:tab pos="630238" algn="l"/>
              </a:tabLst>
              <a:defRPr sz="1200"/>
            </a:lvl3pPr>
            <a:lvl4pPr marL="0" indent="0" algn="l">
              <a:spcBef>
                <a:spcPts val="0"/>
              </a:spcBef>
              <a:spcAft>
                <a:spcPts val="0"/>
              </a:spcAft>
              <a:buFontTx/>
              <a:buNone/>
              <a:defRPr sz="1200">
                <a:solidFill>
                  <a:schemeClr val="tx1"/>
                </a:solidFill>
              </a:defRPr>
            </a:lvl4pPr>
            <a:lvl5pPr marL="0" indent="0" algn="l">
              <a:spcBef>
                <a:spcPts val="0"/>
              </a:spcBef>
              <a:spcAft>
                <a:spcPts val="0"/>
              </a:spcAft>
              <a:buFontTx/>
              <a:buNone/>
              <a:defRPr sz="1200"/>
            </a:lvl5pPr>
            <a:lvl6pPr marL="0" indent="0" algn="l">
              <a:spcBef>
                <a:spcPts val="0"/>
              </a:spcBef>
              <a:spcAft>
                <a:spcPts val="0"/>
              </a:spcAft>
              <a:buFontTx/>
              <a:buNone/>
              <a:defRPr sz="1200"/>
            </a:lvl6pPr>
            <a:lvl7pPr marL="0" indent="0" algn="l">
              <a:spcBef>
                <a:spcPts val="0"/>
              </a:spcBef>
              <a:spcAft>
                <a:spcPts val="0"/>
              </a:spcAft>
              <a:buFontTx/>
              <a:buNone/>
              <a:defRPr sz="1200"/>
            </a:lvl7pPr>
            <a:lvl8pPr marL="0" indent="0" algn="l">
              <a:spcBef>
                <a:spcPts val="0"/>
              </a:spcBef>
              <a:spcAft>
                <a:spcPts val="0"/>
              </a:spcAft>
              <a:buFontTx/>
              <a:buNone/>
              <a:defRPr sz="1200"/>
            </a:lvl8pPr>
            <a:lvl9pPr marL="0" indent="0" algn="l">
              <a:spcBef>
                <a:spcPts val="0"/>
              </a:spcBef>
              <a:spcAft>
                <a:spcPts val="0"/>
              </a:spcAft>
              <a:buFontTx/>
              <a:buNone/>
              <a:defRPr sz="1200"/>
            </a:lvl9pPr>
          </a:lstStyle>
          <a:p>
            <a:pPr lvl="0"/>
            <a:r>
              <a:rPr lang="es-ES" smtClean="0"/>
              <a:t>Haga clic para modificar el estilo de texto del patrón</a:t>
            </a:r>
          </a:p>
        </p:txBody>
      </p:sp>
      <p:sp>
        <p:nvSpPr>
          <p:cNvPr id="16" name="Text Placeholder 3"/>
          <p:cNvSpPr>
            <a:spLocks noGrp="1"/>
          </p:cNvSpPr>
          <p:nvPr>
            <p:ph type="body" sz="quarter" idx="20"/>
          </p:nvPr>
        </p:nvSpPr>
        <p:spPr bwMode="gray">
          <a:xfrm>
            <a:off x="1763688" y="3284539"/>
            <a:ext cx="2736304" cy="936602"/>
          </a:xfrm>
        </p:spPr>
        <p:txBody>
          <a:bodyPr tIns="0" anchor="b"/>
          <a:lstStyle>
            <a:lvl1pPr marL="0" indent="0">
              <a:spcBef>
                <a:spcPts val="0"/>
              </a:spcBef>
              <a:spcAft>
                <a:spcPts val="0"/>
              </a:spcAft>
              <a:buFontTx/>
              <a:buNone/>
              <a:defRPr sz="1400"/>
            </a:lvl1pPr>
            <a:lvl2pPr marL="0" indent="0">
              <a:spcBef>
                <a:spcPts val="0"/>
              </a:spcBef>
              <a:spcAft>
                <a:spcPts val="0"/>
              </a:spcAft>
              <a:buNone/>
              <a:defRPr sz="1400"/>
            </a:lvl2pPr>
            <a:lvl3pPr marL="0" indent="0" algn="l">
              <a:spcBef>
                <a:spcPts val="0"/>
              </a:spcBef>
              <a:spcAft>
                <a:spcPts val="0"/>
              </a:spcAft>
              <a:buFontTx/>
              <a:buNone/>
              <a:tabLst>
                <a:tab pos="630238" algn="l"/>
              </a:tabLst>
              <a:defRPr sz="1400"/>
            </a:lvl3pPr>
            <a:lvl4pPr marL="0" indent="0" algn="l">
              <a:spcBef>
                <a:spcPts val="0"/>
              </a:spcBef>
              <a:spcAft>
                <a:spcPts val="0"/>
              </a:spcAft>
              <a:buFontTx/>
              <a:buNone/>
              <a:defRPr sz="1400">
                <a:solidFill>
                  <a:schemeClr val="tx1"/>
                </a:solidFill>
              </a:defRPr>
            </a:lvl4pPr>
            <a:lvl5pPr marL="0" indent="0" algn="l">
              <a:spcBef>
                <a:spcPts val="0"/>
              </a:spcBef>
              <a:spcAft>
                <a:spcPts val="0"/>
              </a:spcAft>
              <a:buFontTx/>
              <a:buNone/>
              <a:defRPr sz="1400" b="0"/>
            </a:lvl5pPr>
            <a:lvl6pPr marL="0" indent="0" algn="l">
              <a:spcBef>
                <a:spcPts val="0"/>
              </a:spcBef>
              <a:spcAft>
                <a:spcPts val="0"/>
              </a:spcAft>
              <a:buFontTx/>
              <a:buNone/>
              <a:defRPr sz="1400"/>
            </a:lvl6pPr>
            <a:lvl7pPr marL="0" indent="0" algn="l">
              <a:spcBef>
                <a:spcPts val="0"/>
              </a:spcBef>
              <a:spcAft>
                <a:spcPts val="0"/>
              </a:spcAft>
              <a:buFontTx/>
              <a:buNone/>
              <a:defRPr sz="1400"/>
            </a:lvl7pPr>
            <a:lvl8pPr marL="0" indent="0" algn="l">
              <a:spcBef>
                <a:spcPts val="0"/>
              </a:spcBef>
              <a:spcAft>
                <a:spcPts val="0"/>
              </a:spcAft>
              <a:buFontTx/>
              <a:buNone/>
              <a:defRPr sz="1400"/>
            </a:lvl8pPr>
            <a:lvl9pPr marL="0" indent="0" algn="l">
              <a:spcBef>
                <a:spcPts val="0"/>
              </a:spcBef>
              <a:spcAft>
                <a:spcPts val="0"/>
              </a:spcAft>
              <a:buFontTx/>
              <a:buNone/>
              <a:defRPr sz="1400"/>
            </a:lvl9pPr>
          </a:lstStyle>
          <a:p>
            <a:pPr lvl="0"/>
            <a:r>
              <a:rPr lang="es-ES" smtClean="0"/>
              <a:t>Haga clic para modificar el estilo de texto del patrón</a:t>
            </a:r>
          </a:p>
        </p:txBody>
      </p:sp>
      <p:sp>
        <p:nvSpPr>
          <p:cNvPr id="22" name="Text Placeholder 3"/>
          <p:cNvSpPr>
            <a:spLocks noGrp="1"/>
          </p:cNvSpPr>
          <p:nvPr>
            <p:ph type="body" sz="quarter" idx="26"/>
          </p:nvPr>
        </p:nvSpPr>
        <p:spPr bwMode="gray">
          <a:xfrm>
            <a:off x="1763688" y="4869212"/>
            <a:ext cx="2736304" cy="216024"/>
          </a:xfrm>
        </p:spPr>
        <p:txBody>
          <a:bodyPr tIns="0" anchor="b"/>
          <a:lstStyle>
            <a:lvl1pPr marL="0" indent="0">
              <a:spcBef>
                <a:spcPts val="0"/>
              </a:spcBef>
              <a:spcAft>
                <a:spcPts val="0"/>
              </a:spcAft>
              <a:buNone/>
              <a:defRPr sz="1200">
                <a:solidFill>
                  <a:schemeClr val="tx1"/>
                </a:solidFill>
              </a:defRPr>
            </a:lvl1pPr>
            <a:lvl2pPr marL="0" indent="0">
              <a:spcBef>
                <a:spcPts val="0"/>
              </a:spcBef>
              <a:spcAft>
                <a:spcPts val="0"/>
              </a:spcAft>
              <a:buNone/>
              <a:defRPr sz="1200"/>
            </a:lvl2pPr>
            <a:lvl3pPr marL="0" indent="0" algn="l">
              <a:spcBef>
                <a:spcPts val="0"/>
              </a:spcBef>
              <a:spcAft>
                <a:spcPts val="0"/>
              </a:spcAft>
              <a:buFontTx/>
              <a:buNone/>
              <a:tabLst>
                <a:tab pos="630238" algn="l"/>
              </a:tabLst>
              <a:defRPr sz="1200"/>
            </a:lvl3pPr>
            <a:lvl4pPr marL="0" indent="0" algn="l">
              <a:spcBef>
                <a:spcPts val="0"/>
              </a:spcBef>
              <a:spcAft>
                <a:spcPts val="0"/>
              </a:spcAft>
              <a:buFontTx/>
              <a:buNone/>
              <a:defRPr sz="1200">
                <a:solidFill>
                  <a:schemeClr val="tx1"/>
                </a:solidFill>
              </a:defRPr>
            </a:lvl4pPr>
            <a:lvl5pPr marL="0" indent="0" algn="l">
              <a:spcBef>
                <a:spcPts val="0"/>
              </a:spcBef>
              <a:spcAft>
                <a:spcPts val="0"/>
              </a:spcAft>
              <a:buFontTx/>
              <a:buNone/>
              <a:defRPr sz="1200"/>
            </a:lvl5pPr>
            <a:lvl6pPr marL="0" indent="0" algn="l">
              <a:spcBef>
                <a:spcPts val="0"/>
              </a:spcBef>
              <a:spcAft>
                <a:spcPts val="0"/>
              </a:spcAft>
              <a:buFontTx/>
              <a:buNone/>
              <a:defRPr sz="1200"/>
            </a:lvl6pPr>
            <a:lvl7pPr marL="0" indent="0" algn="l">
              <a:spcBef>
                <a:spcPts val="0"/>
              </a:spcBef>
              <a:spcAft>
                <a:spcPts val="0"/>
              </a:spcAft>
              <a:buFontTx/>
              <a:buNone/>
              <a:defRPr sz="1200"/>
            </a:lvl7pPr>
            <a:lvl8pPr marL="0" indent="0" algn="l">
              <a:spcBef>
                <a:spcPts val="0"/>
              </a:spcBef>
              <a:spcAft>
                <a:spcPts val="0"/>
              </a:spcAft>
              <a:buFontTx/>
              <a:buNone/>
              <a:defRPr sz="1200"/>
            </a:lvl8pPr>
            <a:lvl9pPr marL="0" indent="0" algn="l">
              <a:spcBef>
                <a:spcPts val="0"/>
              </a:spcBef>
              <a:spcAft>
                <a:spcPts val="0"/>
              </a:spcAft>
              <a:buFontTx/>
              <a:buNone/>
              <a:defRPr sz="1200"/>
            </a:lvl9pPr>
          </a:lstStyle>
          <a:p>
            <a:pPr lvl="0"/>
            <a:r>
              <a:rPr lang="es-ES" smtClean="0"/>
              <a:t>Haga clic para modificar el estilo de texto del patrón</a:t>
            </a:r>
          </a:p>
        </p:txBody>
      </p:sp>
      <p:sp>
        <p:nvSpPr>
          <p:cNvPr id="23" name="Text Placeholder 3"/>
          <p:cNvSpPr>
            <a:spLocks noGrp="1"/>
          </p:cNvSpPr>
          <p:nvPr>
            <p:ph type="body" sz="quarter" idx="27"/>
          </p:nvPr>
        </p:nvSpPr>
        <p:spPr bwMode="gray">
          <a:xfrm>
            <a:off x="1763767" y="5085236"/>
            <a:ext cx="2736226" cy="215014"/>
          </a:xfrm>
        </p:spPr>
        <p:txBody>
          <a:bodyPr tIns="0" anchor="b"/>
          <a:lstStyle>
            <a:lvl1pPr marL="0" indent="0">
              <a:spcBef>
                <a:spcPts val="0"/>
              </a:spcBef>
              <a:spcAft>
                <a:spcPts val="0"/>
              </a:spcAft>
              <a:buNone/>
              <a:defRPr sz="1200">
                <a:solidFill>
                  <a:schemeClr val="tx1"/>
                </a:solidFill>
              </a:defRPr>
            </a:lvl1pPr>
            <a:lvl2pPr marL="0" indent="0">
              <a:spcBef>
                <a:spcPts val="0"/>
              </a:spcBef>
              <a:spcAft>
                <a:spcPts val="0"/>
              </a:spcAft>
              <a:buNone/>
              <a:defRPr sz="1200"/>
            </a:lvl2pPr>
            <a:lvl3pPr marL="0" indent="0" algn="l">
              <a:spcBef>
                <a:spcPts val="0"/>
              </a:spcBef>
              <a:spcAft>
                <a:spcPts val="0"/>
              </a:spcAft>
              <a:buFontTx/>
              <a:buNone/>
              <a:tabLst>
                <a:tab pos="630238" algn="l"/>
              </a:tabLst>
              <a:defRPr sz="1200"/>
            </a:lvl3pPr>
            <a:lvl4pPr marL="0" indent="0" algn="l">
              <a:spcBef>
                <a:spcPts val="0"/>
              </a:spcBef>
              <a:spcAft>
                <a:spcPts val="0"/>
              </a:spcAft>
              <a:buFontTx/>
              <a:buNone/>
              <a:defRPr sz="1200">
                <a:solidFill>
                  <a:schemeClr val="tx1"/>
                </a:solidFill>
              </a:defRPr>
            </a:lvl4pPr>
            <a:lvl5pPr marL="0" indent="0" algn="l">
              <a:spcBef>
                <a:spcPts val="0"/>
              </a:spcBef>
              <a:spcAft>
                <a:spcPts val="0"/>
              </a:spcAft>
              <a:buFontTx/>
              <a:buNone/>
              <a:defRPr sz="1200"/>
            </a:lvl5pPr>
            <a:lvl6pPr marL="0" indent="0" algn="l">
              <a:spcBef>
                <a:spcPts val="0"/>
              </a:spcBef>
              <a:spcAft>
                <a:spcPts val="0"/>
              </a:spcAft>
              <a:buFontTx/>
              <a:buNone/>
              <a:defRPr sz="1200"/>
            </a:lvl6pPr>
            <a:lvl7pPr marL="0" indent="0" algn="l">
              <a:spcBef>
                <a:spcPts val="0"/>
              </a:spcBef>
              <a:spcAft>
                <a:spcPts val="0"/>
              </a:spcAft>
              <a:buFontTx/>
              <a:buNone/>
              <a:defRPr sz="1200"/>
            </a:lvl7pPr>
            <a:lvl8pPr marL="0" indent="0" algn="l">
              <a:spcBef>
                <a:spcPts val="0"/>
              </a:spcBef>
              <a:spcAft>
                <a:spcPts val="0"/>
              </a:spcAft>
              <a:buFontTx/>
              <a:buNone/>
              <a:defRPr sz="1200"/>
            </a:lvl8pPr>
            <a:lvl9pPr marL="0" indent="0" algn="l">
              <a:spcBef>
                <a:spcPts val="0"/>
              </a:spcBef>
              <a:spcAft>
                <a:spcPts val="0"/>
              </a:spcAft>
              <a:buFontTx/>
              <a:buNone/>
              <a:defRPr sz="1200"/>
            </a:lvl9pPr>
          </a:lstStyle>
          <a:p>
            <a:pPr lvl="0"/>
            <a:r>
              <a:rPr lang="es-ES" smtClean="0"/>
              <a:t>Haga clic para modificar el estilo de texto del patrón</a:t>
            </a:r>
          </a:p>
        </p:txBody>
      </p:sp>
      <p:sp>
        <p:nvSpPr>
          <p:cNvPr id="24" name="Text Placeholder 3"/>
          <p:cNvSpPr>
            <a:spLocks noGrp="1"/>
          </p:cNvSpPr>
          <p:nvPr>
            <p:ph type="body" sz="quarter" idx="28"/>
          </p:nvPr>
        </p:nvSpPr>
        <p:spPr bwMode="gray">
          <a:xfrm>
            <a:off x="6084168" y="4653189"/>
            <a:ext cx="2736304" cy="216023"/>
          </a:xfrm>
        </p:spPr>
        <p:txBody>
          <a:bodyPr tIns="0" anchor="b"/>
          <a:lstStyle>
            <a:lvl1pPr marL="0" indent="0">
              <a:spcBef>
                <a:spcPts val="0"/>
              </a:spcBef>
              <a:spcAft>
                <a:spcPts val="0"/>
              </a:spcAft>
              <a:buNone/>
              <a:defRPr sz="1200">
                <a:solidFill>
                  <a:schemeClr val="tx1"/>
                </a:solidFill>
              </a:defRPr>
            </a:lvl1pPr>
            <a:lvl2pPr marL="0" indent="0">
              <a:spcBef>
                <a:spcPts val="0"/>
              </a:spcBef>
              <a:spcAft>
                <a:spcPts val="0"/>
              </a:spcAft>
              <a:buNone/>
              <a:defRPr sz="1200"/>
            </a:lvl2pPr>
            <a:lvl3pPr marL="0" indent="0" algn="l">
              <a:spcBef>
                <a:spcPts val="0"/>
              </a:spcBef>
              <a:spcAft>
                <a:spcPts val="0"/>
              </a:spcAft>
              <a:buFontTx/>
              <a:buNone/>
              <a:tabLst>
                <a:tab pos="630238" algn="l"/>
              </a:tabLst>
              <a:defRPr sz="1200"/>
            </a:lvl3pPr>
            <a:lvl4pPr marL="0" indent="0" algn="l">
              <a:spcBef>
                <a:spcPts val="0"/>
              </a:spcBef>
              <a:spcAft>
                <a:spcPts val="0"/>
              </a:spcAft>
              <a:buFontTx/>
              <a:buNone/>
              <a:defRPr sz="1200">
                <a:solidFill>
                  <a:schemeClr val="tx1"/>
                </a:solidFill>
              </a:defRPr>
            </a:lvl4pPr>
            <a:lvl5pPr marL="0" indent="0" algn="l">
              <a:spcBef>
                <a:spcPts val="0"/>
              </a:spcBef>
              <a:spcAft>
                <a:spcPts val="0"/>
              </a:spcAft>
              <a:buFontTx/>
              <a:buNone/>
              <a:defRPr sz="1200"/>
            </a:lvl5pPr>
            <a:lvl6pPr marL="0" indent="0" algn="l">
              <a:spcBef>
                <a:spcPts val="0"/>
              </a:spcBef>
              <a:spcAft>
                <a:spcPts val="0"/>
              </a:spcAft>
              <a:buFontTx/>
              <a:buNone/>
              <a:defRPr sz="1200"/>
            </a:lvl6pPr>
            <a:lvl7pPr marL="0" indent="0" algn="l">
              <a:spcBef>
                <a:spcPts val="0"/>
              </a:spcBef>
              <a:spcAft>
                <a:spcPts val="0"/>
              </a:spcAft>
              <a:buFontTx/>
              <a:buNone/>
              <a:defRPr sz="1200"/>
            </a:lvl7pPr>
            <a:lvl8pPr marL="0" indent="0" algn="l">
              <a:spcBef>
                <a:spcPts val="0"/>
              </a:spcBef>
              <a:spcAft>
                <a:spcPts val="0"/>
              </a:spcAft>
              <a:buFontTx/>
              <a:buNone/>
              <a:defRPr sz="1200"/>
            </a:lvl8pPr>
            <a:lvl9pPr marL="0" indent="0" algn="l">
              <a:spcBef>
                <a:spcPts val="0"/>
              </a:spcBef>
              <a:spcAft>
                <a:spcPts val="0"/>
              </a:spcAft>
              <a:buFontTx/>
              <a:buNone/>
              <a:defRPr sz="1200"/>
            </a:lvl9pPr>
          </a:lstStyle>
          <a:p>
            <a:pPr lvl="0"/>
            <a:r>
              <a:rPr lang="es-ES" smtClean="0"/>
              <a:t>Haga clic para modificar el estilo de texto del patrón</a:t>
            </a:r>
          </a:p>
        </p:txBody>
      </p:sp>
      <p:sp>
        <p:nvSpPr>
          <p:cNvPr id="25" name="Text Placeholder 3"/>
          <p:cNvSpPr>
            <a:spLocks noGrp="1"/>
          </p:cNvSpPr>
          <p:nvPr>
            <p:ph type="body" sz="quarter" idx="29"/>
          </p:nvPr>
        </p:nvSpPr>
        <p:spPr bwMode="gray">
          <a:xfrm>
            <a:off x="6084168" y="4221141"/>
            <a:ext cx="2736304" cy="216024"/>
          </a:xfrm>
        </p:spPr>
        <p:txBody>
          <a:bodyPr tIns="0" anchor="b"/>
          <a:lstStyle>
            <a:lvl1pPr marL="0" indent="0">
              <a:spcBef>
                <a:spcPts val="0"/>
              </a:spcBef>
              <a:spcAft>
                <a:spcPts val="0"/>
              </a:spcAft>
              <a:buNone/>
              <a:defRPr sz="1200">
                <a:solidFill>
                  <a:schemeClr val="tx1"/>
                </a:solidFill>
              </a:defRPr>
            </a:lvl1pPr>
            <a:lvl2pPr marL="0" indent="0">
              <a:spcBef>
                <a:spcPts val="0"/>
              </a:spcBef>
              <a:spcAft>
                <a:spcPts val="0"/>
              </a:spcAft>
              <a:buNone/>
              <a:defRPr sz="1200"/>
            </a:lvl2pPr>
            <a:lvl3pPr marL="0" indent="0" algn="l">
              <a:spcBef>
                <a:spcPts val="0"/>
              </a:spcBef>
              <a:spcAft>
                <a:spcPts val="0"/>
              </a:spcAft>
              <a:buFontTx/>
              <a:buNone/>
              <a:tabLst>
                <a:tab pos="630238" algn="l"/>
              </a:tabLst>
              <a:defRPr sz="1200"/>
            </a:lvl3pPr>
            <a:lvl4pPr marL="0" indent="0" algn="l">
              <a:spcBef>
                <a:spcPts val="0"/>
              </a:spcBef>
              <a:spcAft>
                <a:spcPts val="0"/>
              </a:spcAft>
              <a:buFontTx/>
              <a:buNone/>
              <a:defRPr sz="1200">
                <a:solidFill>
                  <a:schemeClr val="tx1"/>
                </a:solidFill>
              </a:defRPr>
            </a:lvl4pPr>
            <a:lvl5pPr marL="0" indent="0" algn="l">
              <a:spcBef>
                <a:spcPts val="0"/>
              </a:spcBef>
              <a:spcAft>
                <a:spcPts val="0"/>
              </a:spcAft>
              <a:buFontTx/>
              <a:buNone/>
              <a:defRPr sz="1200"/>
            </a:lvl5pPr>
            <a:lvl6pPr marL="0" indent="0" algn="l">
              <a:spcBef>
                <a:spcPts val="0"/>
              </a:spcBef>
              <a:spcAft>
                <a:spcPts val="0"/>
              </a:spcAft>
              <a:buFontTx/>
              <a:buNone/>
              <a:defRPr sz="1200"/>
            </a:lvl6pPr>
            <a:lvl7pPr marL="0" indent="0" algn="l">
              <a:spcBef>
                <a:spcPts val="0"/>
              </a:spcBef>
              <a:spcAft>
                <a:spcPts val="0"/>
              </a:spcAft>
              <a:buFontTx/>
              <a:buNone/>
              <a:defRPr sz="1200"/>
            </a:lvl7pPr>
            <a:lvl8pPr marL="0" indent="0" algn="l">
              <a:spcBef>
                <a:spcPts val="0"/>
              </a:spcBef>
              <a:spcAft>
                <a:spcPts val="0"/>
              </a:spcAft>
              <a:buFontTx/>
              <a:buNone/>
              <a:defRPr sz="1200"/>
            </a:lvl8pPr>
            <a:lvl9pPr marL="0" indent="0" algn="l">
              <a:spcBef>
                <a:spcPts val="0"/>
              </a:spcBef>
              <a:spcAft>
                <a:spcPts val="0"/>
              </a:spcAft>
              <a:buFontTx/>
              <a:buNone/>
              <a:defRPr sz="1200"/>
            </a:lvl9pPr>
          </a:lstStyle>
          <a:p>
            <a:pPr lvl="0"/>
            <a:r>
              <a:rPr lang="es-ES" smtClean="0"/>
              <a:t>Haga clic para modificar el estilo de texto del patrón</a:t>
            </a:r>
          </a:p>
        </p:txBody>
      </p:sp>
      <p:sp>
        <p:nvSpPr>
          <p:cNvPr id="26" name="Text Placeholder 3"/>
          <p:cNvSpPr>
            <a:spLocks noGrp="1"/>
          </p:cNvSpPr>
          <p:nvPr>
            <p:ph type="body" sz="quarter" idx="30"/>
          </p:nvPr>
        </p:nvSpPr>
        <p:spPr bwMode="gray">
          <a:xfrm>
            <a:off x="6084168" y="3284538"/>
            <a:ext cx="2736304" cy="936603"/>
          </a:xfrm>
        </p:spPr>
        <p:txBody>
          <a:bodyPr tIns="0" anchor="b"/>
          <a:lstStyle>
            <a:lvl1pPr marL="0" indent="0">
              <a:spcBef>
                <a:spcPts val="0"/>
              </a:spcBef>
              <a:spcAft>
                <a:spcPts val="0"/>
              </a:spcAft>
              <a:buFontTx/>
              <a:buNone/>
              <a:defRPr sz="1400"/>
            </a:lvl1pPr>
            <a:lvl2pPr marL="0" indent="0">
              <a:spcBef>
                <a:spcPts val="0"/>
              </a:spcBef>
              <a:spcAft>
                <a:spcPts val="0"/>
              </a:spcAft>
              <a:buNone/>
              <a:defRPr sz="1400"/>
            </a:lvl2pPr>
            <a:lvl3pPr marL="0" indent="0" algn="l">
              <a:spcBef>
                <a:spcPts val="0"/>
              </a:spcBef>
              <a:spcAft>
                <a:spcPts val="0"/>
              </a:spcAft>
              <a:buFontTx/>
              <a:buNone/>
              <a:tabLst>
                <a:tab pos="630238" algn="l"/>
              </a:tabLst>
              <a:defRPr sz="1400"/>
            </a:lvl3pPr>
            <a:lvl4pPr marL="0" indent="0" algn="l">
              <a:spcBef>
                <a:spcPts val="0"/>
              </a:spcBef>
              <a:spcAft>
                <a:spcPts val="0"/>
              </a:spcAft>
              <a:buFontTx/>
              <a:buNone/>
              <a:defRPr sz="1400">
                <a:solidFill>
                  <a:schemeClr val="tx1"/>
                </a:solidFill>
              </a:defRPr>
            </a:lvl4pPr>
            <a:lvl5pPr marL="0" indent="0" algn="l">
              <a:spcBef>
                <a:spcPts val="0"/>
              </a:spcBef>
              <a:spcAft>
                <a:spcPts val="0"/>
              </a:spcAft>
              <a:buFontTx/>
              <a:buNone/>
              <a:defRPr sz="1400" b="0"/>
            </a:lvl5pPr>
            <a:lvl6pPr marL="0" indent="0" algn="l">
              <a:spcBef>
                <a:spcPts val="0"/>
              </a:spcBef>
              <a:spcAft>
                <a:spcPts val="0"/>
              </a:spcAft>
              <a:buFontTx/>
              <a:buNone/>
              <a:defRPr sz="1400"/>
            </a:lvl6pPr>
            <a:lvl7pPr marL="0" indent="0" algn="l">
              <a:spcBef>
                <a:spcPts val="0"/>
              </a:spcBef>
              <a:spcAft>
                <a:spcPts val="0"/>
              </a:spcAft>
              <a:buFontTx/>
              <a:buNone/>
              <a:defRPr sz="1400"/>
            </a:lvl7pPr>
            <a:lvl8pPr marL="0" indent="0" algn="l">
              <a:spcBef>
                <a:spcPts val="0"/>
              </a:spcBef>
              <a:spcAft>
                <a:spcPts val="0"/>
              </a:spcAft>
              <a:buFontTx/>
              <a:buNone/>
              <a:defRPr sz="1400"/>
            </a:lvl8pPr>
            <a:lvl9pPr marL="0" indent="0" algn="l">
              <a:spcBef>
                <a:spcPts val="0"/>
              </a:spcBef>
              <a:spcAft>
                <a:spcPts val="0"/>
              </a:spcAft>
              <a:buFontTx/>
              <a:buNone/>
              <a:defRPr sz="1400"/>
            </a:lvl9pPr>
          </a:lstStyle>
          <a:p>
            <a:pPr lvl="0"/>
            <a:r>
              <a:rPr lang="es-ES" smtClean="0"/>
              <a:t>Haga clic para modificar el estilo de texto del patrón</a:t>
            </a:r>
          </a:p>
        </p:txBody>
      </p:sp>
      <p:sp>
        <p:nvSpPr>
          <p:cNvPr id="27" name="Text Placeholder 3"/>
          <p:cNvSpPr>
            <a:spLocks noGrp="1"/>
          </p:cNvSpPr>
          <p:nvPr>
            <p:ph type="body" sz="quarter" idx="31"/>
          </p:nvPr>
        </p:nvSpPr>
        <p:spPr bwMode="gray">
          <a:xfrm>
            <a:off x="6084168" y="4869212"/>
            <a:ext cx="2736304" cy="216024"/>
          </a:xfrm>
        </p:spPr>
        <p:txBody>
          <a:bodyPr tIns="0" anchor="b"/>
          <a:lstStyle>
            <a:lvl1pPr marL="0" indent="0">
              <a:spcBef>
                <a:spcPts val="0"/>
              </a:spcBef>
              <a:spcAft>
                <a:spcPts val="0"/>
              </a:spcAft>
              <a:buNone/>
              <a:defRPr sz="1200">
                <a:solidFill>
                  <a:schemeClr val="tx1"/>
                </a:solidFill>
              </a:defRPr>
            </a:lvl1pPr>
            <a:lvl2pPr marL="0" indent="0">
              <a:spcBef>
                <a:spcPts val="0"/>
              </a:spcBef>
              <a:spcAft>
                <a:spcPts val="0"/>
              </a:spcAft>
              <a:buNone/>
              <a:defRPr sz="1200"/>
            </a:lvl2pPr>
            <a:lvl3pPr marL="0" indent="0" algn="l">
              <a:spcBef>
                <a:spcPts val="0"/>
              </a:spcBef>
              <a:spcAft>
                <a:spcPts val="0"/>
              </a:spcAft>
              <a:buFontTx/>
              <a:buNone/>
              <a:tabLst>
                <a:tab pos="630238" algn="l"/>
              </a:tabLst>
              <a:defRPr sz="1200"/>
            </a:lvl3pPr>
            <a:lvl4pPr marL="0" indent="0" algn="l">
              <a:spcBef>
                <a:spcPts val="0"/>
              </a:spcBef>
              <a:spcAft>
                <a:spcPts val="0"/>
              </a:spcAft>
              <a:buFontTx/>
              <a:buNone/>
              <a:defRPr sz="1200">
                <a:solidFill>
                  <a:schemeClr val="tx1"/>
                </a:solidFill>
              </a:defRPr>
            </a:lvl4pPr>
            <a:lvl5pPr marL="0" indent="0" algn="l">
              <a:spcBef>
                <a:spcPts val="0"/>
              </a:spcBef>
              <a:spcAft>
                <a:spcPts val="0"/>
              </a:spcAft>
              <a:buFontTx/>
              <a:buNone/>
              <a:defRPr sz="1200"/>
            </a:lvl5pPr>
            <a:lvl6pPr marL="0" indent="0" algn="l">
              <a:spcBef>
                <a:spcPts val="0"/>
              </a:spcBef>
              <a:spcAft>
                <a:spcPts val="0"/>
              </a:spcAft>
              <a:buFontTx/>
              <a:buNone/>
              <a:defRPr sz="1200"/>
            </a:lvl6pPr>
            <a:lvl7pPr marL="0" indent="0" algn="l">
              <a:spcBef>
                <a:spcPts val="0"/>
              </a:spcBef>
              <a:spcAft>
                <a:spcPts val="0"/>
              </a:spcAft>
              <a:buFontTx/>
              <a:buNone/>
              <a:defRPr sz="1200"/>
            </a:lvl7pPr>
            <a:lvl8pPr marL="0" indent="0" algn="l">
              <a:spcBef>
                <a:spcPts val="0"/>
              </a:spcBef>
              <a:spcAft>
                <a:spcPts val="0"/>
              </a:spcAft>
              <a:buFontTx/>
              <a:buNone/>
              <a:defRPr sz="1200"/>
            </a:lvl8pPr>
            <a:lvl9pPr marL="0" indent="0" algn="l">
              <a:spcBef>
                <a:spcPts val="0"/>
              </a:spcBef>
              <a:spcAft>
                <a:spcPts val="0"/>
              </a:spcAft>
              <a:buFontTx/>
              <a:buNone/>
              <a:defRPr sz="1200"/>
            </a:lvl9pPr>
          </a:lstStyle>
          <a:p>
            <a:pPr lvl="0"/>
            <a:r>
              <a:rPr lang="es-ES" smtClean="0"/>
              <a:t>Haga clic para modificar el estilo de texto del patrón</a:t>
            </a:r>
          </a:p>
        </p:txBody>
      </p:sp>
      <p:sp>
        <p:nvSpPr>
          <p:cNvPr id="28" name="Text Placeholder 3"/>
          <p:cNvSpPr>
            <a:spLocks noGrp="1"/>
          </p:cNvSpPr>
          <p:nvPr>
            <p:ph type="body" sz="quarter" idx="32"/>
          </p:nvPr>
        </p:nvSpPr>
        <p:spPr bwMode="gray">
          <a:xfrm>
            <a:off x="6084168" y="5085236"/>
            <a:ext cx="2736304" cy="216024"/>
          </a:xfrm>
        </p:spPr>
        <p:txBody>
          <a:bodyPr tIns="0" anchor="b"/>
          <a:lstStyle>
            <a:lvl1pPr marL="0" indent="0">
              <a:spcBef>
                <a:spcPts val="0"/>
              </a:spcBef>
              <a:spcAft>
                <a:spcPts val="0"/>
              </a:spcAft>
              <a:buNone/>
              <a:defRPr sz="1200">
                <a:solidFill>
                  <a:schemeClr val="tx1"/>
                </a:solidFill>
              </a:defRPr>
            </a:lvl1pPr>
            <a:lvl2pPr marL="0" indent="0">
              <a:spcBef>
                <a:spcPts val="0"/>
              </a:spcBef>
              <a:spcAft>
                <a:spcPts val="0"/>
              </a:spcAft>
              <a:buNone/>
              <a:defRPr sz="1200"/>
            </a:lvl2pPr>
            <a:lvl3pPr marL="0" indent="0" algn="l">
              <a:spcBef>
                <a:spcPts val="0"/>
              </a:spcBef>
              <a:spcAft>
                <a:spcPts val="0"/>
              </a:spcAft>
              <a:buFontTx/>
              <a:buNone/>
              <a:tabLst>
                <a:tab pos="630238" algn="l"/>
              </a:tabLst>
              <a:defRPr sz="1200"/>
            </a:lvl3pPr>
            <a:lvl4pPr marL="0" indent="0" algn="l">
              <a:spcBef>
                <a:spcPts val="0"/>
              </a:spcBef>
              <a:spcAft>
                <a:spcPts val="0"/>
              </a:spcAft>
              <a:buFontTx/>
              <a:buNone/>
              <a:defRPr sz="1200">
                <a:solidFill>
                  <a:schemeClr val="tx1"/>
                </a:solidFill>
              </a:defRPr>
            </a:lvl4pPr>
            <a:lvl5pPr marL="0" indent="0" algn="l">
              <a:spcBef>
                <a:spcPts val="0"/>
              </a:spcBef>
              <a:spcAft>
                <a:spcPts val="0"/>
              </a:spcAft>
              <a:buFontTx/>
              <a:buNone/>
              <a:defRPr sz="1200"/>
            </a:lvl5pPr>
            <a:lvl6pPr marL="0" indent="0" algn="l">
              <a:spcBef>
                <a:spcPts val="0"/>
              </a:spcBef>
              <a:spcAft>
                <a:spcPts val="0"/>
              </a:spcAft>
              <a:buFontTx/>
              <a:buNone/>
              <a:defRPr sz="1200"/>
            </a:lvl6pPr>
            <a:lvl7pPr marL="0" indent="0" algn="l">
              <a:spcBef>
                <a:spcPts val="0"/>
              </a:spcBef>
              <a:spcAft>
                <a:spcPts val="0"/>
              </a:spcAft>
              <a:buFontTx/>
              <a:buNone/>
              <a:defRPr sz="1200"/>
            </a:lvl7pPr>
            <a:lvl8pPr marL="0" indent="0" algn="l">
              <a:spcBef>
                <a:spcPts val="0"/>
              </a:spcBef>
              <a:spcAft>
                <a:spcPts val="0"/>
              </a:spcAft>
              <a:buFontTx/>
              <a:buNone/>
              <a:defRPr sz="1200"/>
            </a:lvl8pPr>
            <a:lvl9pPr marL="0" indent="0" algn="l">
              <a:spcBef>
                <a:spcPts val="0"/>
              </a:spcBef>
              <a:spcAft>
                <a:spcPts val="0"/>
              </a:spcAft>
              <a:buFontTx/>
              <a:buNone/>
              <a:defRPr sz="1200"/>
            </a:lvl9pPr>
          </a:lstStyle>
          <a:p>
            <a:pPr lvl="0"/>
            <a:r>
              <a:rPr lang="es-ES" smtClean="0"/>
              <a:t>Haga clic para modificar el estilo de texto del patrón</a:t>
            </a:r>
          </a:p>
        </p:txBody>
      </p:sp>
      <p:sp>
        <p:nvSpPr>
          <p:cNvPr id="4" name="Title 3"/>
          <p:cNvSpPr>
            <a:spLocks noGrp="1"/>
          </p:cNvSpPr>
          <p:nvPr>
            <p:ph type="title"/>
          </p:nvPr>
        </p:nvSpPr>
        <p:spPr bwMode="gray"/>
        <p:txBody>
          <a:bodyPr/>
          <a:lstStyle>
            <a:lvl1pPr>
              <a:defRPr/>
            </a:lvl1pPr>
          </a:lstStyle>
          <a:p>
            <a:r>
              <a:rPr lang="es-ES" smtClean="0"/>
              <a:t>Haga clic para modificar el estilo de título del patrón</a:t>
            </a:r>
            <a:endParaRPr lang="en-GB" dirty="0"/>
          </a:p>
        </p:txBody>
      </p:sp>
    </p:spTree>
    <p:extLst>
      <p:ext uri="{BB962C8B-B14F-4D97-AF65-F5344CB8AC3E}">
        <p14:creationId xmlns:p14="http://schemas.microsoft.com/office/powerpoint/2010/main" val="30434294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our Contacts with Pictures">
    <p:spTree>
      <p:nvGrpSpPr>
        <p:cNvPr id="1" name=""/>
        <p:cNvGrpSpPr/>
        <p:nvPr/>
      </p:nvGrpSpPr>
      <p:grpSpPr>
        <a:xfrm>
          <a:off x="0" y="0"/>
          <a:ext cx="0" cy="0"/>
          <a:chOff x="0" y="0"/>
          <a:chExt cx="0" cy="0"/>
        </a:xfrm>
      </p:grpSpPr>
      <p:sp>
        <p:nvSpPr>
          <p:cNvPr id="44" name="Picture Placeholder 4"/>
          <p:cNvSpPr>
            <a:spLocks noGrp="1"/>
          </p:cNvSpPr>
          <p:nvPr>
            <p:ph type="pic" sz="quarter" idx="26"/>
          </p:nvPr>
        </p:nvSpPr>
        <p:spPr bwMode="gray">
          <a:xfrm>
            <a:off x="323850" y="2205038"/>
            <a:ext cx="1295400" cy="2016050"/>
          </a:xfrm>
        </p:spPr>
        <p:txBody>
          <a:bodyPr/>
          <a:lstStyle>
            <a:lvl1pPr marL="0" indent="0">
              <a:buNone/>
              <a:defRPr>
                <a:latin typeface="Arial" pitchFamily="34" charset="0"/>
              </a:defRPr>
            </a:lvl1pPr>
          </a:lstStyle>
          <a:p>
            <a:pPr lvl="0"/>
            <a:r>
              <a:rPr lang="es-ES" noProof="0" dirty="0" smtClean="0"/>
              <a:t>Haga clic en el icono para agregar una imagen</a:t>
            </a:r>
            <a:endParaRPr lang="en-US" noProof="0" dirty="0"/>
          </a:p>
        </p:txBody>
      </p:sp>
      <p:sp>
        <p:nvSpPr>
          <p:cNvPr id="45" name="Picture Placeholder 4"/>
          <p:cNvSpPr>
            <a:spLocks noGrp="1"/>
          </p:cNvSpPr>
          <p:nvPr>
            <p:ph type="pic" sz="quarter" idx="27"/>
          </p:nvPr>
        </p:nvSpPr>
        <p:spPr bwMode="gray">
          <a:xfrm>
            <a:off x="4645025" y="2205038"/>
            <a:ext cx="1295400" cy="2016050"/>
          </a:xfrm>
        </p:spPr>
        <p:txBody>
          <a:bodyPr/>
          <a:lstStyle>
            <a:lvl1pPr marL="0" indent="0">
              <a:buNone/>
              <a:defRPr>
                <a:latin typeface="Arial" pitchFamily="34" charset="0"/>
              </a:defRPr>
            </a:lvl1pPr>
          </a:lstStyle>
          <a:p>
            <a:pPr lvl="0"/>
            <a:r>
              <a:rPr lang="es-ES" noProof="0" dirty="0" smtClean="0"/>
              <a:t>Haga clic en el icono para agregar una imagen</a:t>
            </a:r>
            <a:endParaRPr lang="en-US" noProof="0" dirty="0"/>
          </a:p>
        </p:txBody>
      </p:sp>
      <p:sp>
        <p:nvSpPr>
          <p:cNvPr id="46" name="Text Placeholder 3"/>
          <p:cNvSpPr>
            <a:spLocks noGrp="1"/>
          </p:cNvSpPr>
          <p:nvPr>
            <p:ph type="body" sz="quarter" idx="28"/>
          </p:nvPr>
        </p:nvSpPr>
        <p:spPr bwMode="gray">
          <a:xfrm>
            <a:off x="1763609" y="3573016"/>
            <a:ext cx="2736953" cy="216023"/>
          </a:xfrm>
        </p:spPr>
        <p:txBody>
          <a:bodyPr tIns="0" anchor="b"/>
          <a:lstStyle>
            <a:lvl1pPr marL="0" indent="0">
              <a:spcBef>
                <a:spcPts val="0"/>
              </a:spcBef>
              <a:spcAft>
                <a:spcPts val="0"/>
              </a:spcAft>
              <a:buNone/>
              <a:defRPr sz="1200">
                <a:solidFill>
                  <a:schemeClr val="tx1"/>
                </a:solidFill>
              </a:defRPr>
            </a:lvl1pPr>
            <a:lvl2pPr marL="0" indent="0">
              <a:spcBef>
                <a:spcPts val="0"/>
              </a:spcBef>
              <a:spcAft>
                <a:spcPts val="0"/>
              </a:spcAft>
              <a:buNone/>
              <a:defRPr sz="1200"/>
            </a:lvl2pPr>
            <a:lvl3pPr marL="0" indent="0" algn="l">
              <a:spcBef>
                <a:spcPts val="0"/>
              </a:spcBef>
              <a:spcAft>
                <a:spcPts val="0"/>
              </a:spcAft>
              <a:buFontTx/>
              <a:buNone/>
              <a:tabLst>
                <a:tab pos="630238" algn="l"/>
              </a:tabLst>
              <a:defRPr sz="1200"/>
            </a:lvl3pPr>
            <a:lvl4pPr marL="0" indent="0" algn="l">
              <a:spcBef>
                <a:spcPts val="0"/>
              </a:spcBef>
              <a:spcAft>
                <a:spcPts val="0"/>
              </a:spcAft>
              <a:buFontTx/>
              <a:buNone/>
              <a:defRPr sz="1200">
                <a:solidFill>
                  <a:schemeClr val="tx1"/>
                </a:solidFill>
              </a:defRPr>
            </a:lvl4pPr>
            <a:lvl5pPr marL="0" indent="0" algn="l">
              <a:spcBef>
                <a:spcPts val="0"/>
              </a:spcBef>
              <a:spcAft>
                <a:spcPts val="0"/>
              </a:spcAft>
              <a:buFontTx/>
              <a:buNone/>
              <a:defRPr sz="1200">
                <a:latin typeface="Arial" pitchFamily="34" charset="0"/>
              </a:defRPr>
            </a:lvl5pPr>
            <a:lvl6pPr marL="0" indent="0" algn="l">
              <a:spcBef>
                <a:spcPts val="0"/>
              </a:spcBef>
              <a:spcAft>
                <a:spcPts val="0"/>
              </a:spcAft>
              <a:buFontTx/>
              <a:buNone/>
              <a:defRPr sz="1200"/>
            </a:lvl6pPr>
            <a:lvl7pPr marL="0" indent="0" algn="l">
              <a:spcBef>
                <a:spcPts val="0"/>
              </a:spcBef>
              <a:spcAft>
                <a:spcPts val="0"/>
              </a:spcAft>
              <a:buFontTx/>
              <a:buNone/>
              <a:defRPr sz="1200"/>
            </a:lvl7pPr>
            <a:lvl8pPr marL="0" indent="0" algn="l">
              <a:spcBef>
                <a:spcPts val="0"/>
              </a:spcBef>
              <a:spcAft>
                <a:spcPts val="0"/>
              </a:spcAft>
              <a:buFontTx/>
              <a:buNone/>
              <a:defRPr sz="1200"/>
            </a:lvl8pPr>
            <a:lvl9pPr marL="0" indent="0" algn="l">
              <a:spcBef>
                <a:spcPts val="0"/>
              </a:spcBef>
              <a:spcAft>
                <a:spcPts val="0"/>
              </a:spcAft>
              <a:buFontTx/>
              <a:buNone/>
              <a:defRPr sz="1200"/>
            </a:lvl9pPr>
          </a:lstStyle>
          <a:p>
            <a:pPr lvl="0"/>
            <a:r>
              <a:rPr lang="es-ES" smtClean="0"/>
              <a:t>Haga clic para modificar el estilo de texto del patrón</a:t>
            </a:r>
          </a:p>
        </p:txBody>
      </p:sp>
      <p:sp>
        <p:nvSpPr>
          <p:cNvPr id="47" name="Text Placeholder 3"/>
          <p:cNvSpPr>
            <a:spLocks noGrp="1"/>
          </p:cNvSpPr>
          <p:nvPr>
            <p:ph type="body" sz="quarter" idx="29"/>
          </p:nvPr>
        </p:nvSpPr>
        <p:spPr bwMode="gray">
          <a:xfrm>
            <a:off x="1763688" y="3140968"/>
            <a:ext cx="2736874" cy="216024"/>
          </a:xfrm>
        </p:spPr>
        <p:txBody>
          <a:bodyPr tIns="0" anchor="b"/>
          <a:lstStyle>
            <a:lvl1pPr marL="0" indent="0">
              <a:spcBef>
                <a:spcPts val="0"/>
              </a:spcBef>
              <a:spcAft>
                <a:spcPts val="0"/>
              </a:spcAft>
              <a:buNone/>
              <a:defRPr sz="1200">
                <a:solidFill>
                  <a:schemeClr val="tx1"/>
                </a:solidFill>
              </a:defRPr>
            </a:lvl1pPr>
            <a:lvl2pPr marL="0" indent="0">
              <a:spcBef>
                <a:spcPts val="0"/>
              </a:spcBef>
              <a:spcAft>
                <a:spcPts val="0"/>
              </a:spcAft>
              <a:buNone/>
              <a:defRPr sz="1200"/>
            </a:lvl2pPr>
            <a:lvl3pPr marL="0" indent="0" algn="l">
              <a:spcBef>
                <a:spcPts val="0"/>
              </a:spcBef>
              <a:spcAft>
                <a:spcPts val="0"/>
              </a:spcAft>
              <a:buFontTx/>
              <a:buNone/>
              <a:tabLst>
                <a:tab pos="630238" algn="l"/>
              </a:tabLst>
              <a:defRPr sz="1200"/>
            </a:lvl3pPr>
            <a:lvl4pPr marL="0" indent="0" algn="l">
              <a:spcBef>
                <a:spcPts val="0"/>
              </a:spcBef>
              <a:spcAft>
                <a:spcPts val="0"/>
              </a:spcAft>
              <a:buFontTx/>
              <a:buNone/>
              <a:defRPr sz="1200">
                <a:solidFill>
                  <a:schemeClr val="tx1"/>
                </a:solidFill>
              </a:defRPr>
            </a:lvl4pPr>
            <a:lvl5pPr marL="0" indent="0" algn="l">
              <a:spcBef>
                <a:spcPts val="0"/>
              </a:spcBef>
              <a:spcAft>
                <a:spcPts val="0"/>
              </a:spcAft>
              <a:buFontTx/>
              <a:buNone/>
              <a:defRPr sz="1200">
                <a:latin typeface="Arial" pitchFamily="34" charset="0"/>
              </a:defRPr>
            </a:lvl5pPr>
            <a:lvl6pPr marL="0" indent="0" algn="l">
              <a:spcBef>
                <a:spcPts val="0"/>
              </a:spcBef>
              <a:spcAft>
                <a:spcPts val="0"/>
              </a:spcAft>
              <a:buFontTx/>
              <a:buNone/>
              <a:defRPr sz="1200"/>
            </a:lvl6pPr>
            <a:lvl7pPr marL="0" indent="0" algn="l">
              <a:spcBef>
                <a:spcPts val="0"/>
              </a:spcBef>
              <a:spcAft>
                <a:spcPts val="0"/>
              </a:spcAft>
              <a:buFontTx/>
              <a:buNone/>
              <a:defRPr sz="1200"/>
            </a:lvl7pPr>
            <a:lvl8pPr marL="0" indent="0" algn="l">
              <a:spcBef>
                <a:spcPts val="0"/>
              </a:spcBef>
              <a:spcAft>
                <a:spcPts val="0"/>
              </a:spcAft>
              <a:buFontTx/>
              <a:buNone/>
              <a:defRPr sz="1200"/>
            </a:lvl8pPr>
            <a:lvl9pPr marL="0" indent="0" algn="l">
              <a:spcBef>
                <a:spcPts val="0"/>
              </a:spcBef>
              <a:spcAft>
                <a:spcPts val="0"/>
              </a:spcAft>
              <a:buFontTx/>
              <a:buNone/>
              <a:defRPr sz="1200"/>
            </a:lvl9pPr>
          </a:lstStyle>
          <a:p>
            <a:pPr lvl="0"/>
            <a:r>
              <a:rPr lang="es-ES" smtClean="0"/>
              <a:t>Haga clic para modificar el estilo de texto del patrón</a:t>
            </a:r>
          </a:p>
        </p:txBody>
      </p:sp>
      <p:sp>
        <p:nvSpPr>
          <p:cNvPr id="48" name="Text Placeholder 3"/>
          <p:cNvSpPr>
            <a:spLocks noGrp="1"/>
          </p:cNvSpPr>
          <p:nvPr>
            <p:ph type="body" sz="quarter" idx="30"/>
          </p:nvPr>
        </p:nvSpPr>
        <p:spPr bwMode="gray">
          <a:xfrm>
            <a:off x="1763688" y="2205038"/>
            <a:ext cx="2736304" cy="935931"/>
          </a:xfrm>
        </p:spPr>
        <p:txBody>
          <a:bodyPr tIns="0" anchor="b"/>
          <a:lstStyle>
            <a:lvl1pPr marL="0" indent="0">
              <a:spcBef>
                <a:spcPts val="0"/>
              </a:spcBef>
              <a:spcAft>
                <a:spcPts val="0"/>
              </a:spcAft>
              <a:buFontTx/>
              <a:buNone/>
              <a:defRPr sz="1400">
                <a:latin typeface="Arial" pitchFamily="34" charset="0"/>
              </a:defRPr>
            </a:lvl1pPr>
            <a:lvl2pPr marL="0" indent="0">
              <a:spcBef>
                <a:spcPts val="0"/>
              </a:spcBef>
              <a:spcAft>
                <a:spcPts val="0"/>
              </a:spcAft>
              <a:buNone/>
              <a:defRPr sz="1400"/>
            </a:lvl2pPr>
            <a:lvl3pPr marL="0" indent="0" algn="l">
              <a:spcBef>
                <a:spcPts val="0"/>
              </a:spcBef>
              <a:spcAft>
                <a:spcPts val="0"/>
              </a:spcAft>
              <a:buFontTx/>
              <a:buNone/>
              <a:tabLst>
                <a:tab pos="630238" algn="l"/>
              </a:tabLst>
              <a:defRPr sz="1400"/>
            </a:lvl3pPr>
            <a:lvl4pPr marL="0" indent="0" algn="l">
              <a:spcBef>
                <a:spcPts val="0"/>
              </a:spcBef>
              <a:spcAft>
                <a:spcPts val="0"/>
              </a:spcAft>
              <a:buFontTx/>
              <a:buNone/>
              <a:defRPr sz="1400">
                <a:solidFill>
                  <a:schemeClr val="tx1"/>
                </a:solidFill>
              </a:defRPr>
            </a:lvl4pPr>
            <a:lvl5pPr marL="0" indent="0" algn="l">
              <a:spcBef>
                <a:spcPts val="0"/>
              </a:spcBef>
              <a:spcAft>
                <a:spcPts val="0"/>
              </a:spcAft>
              <a:buFontTx/>
              <a:buNone/>
              <a:defRPr sz="1400" b="0"/>
            </a:lvl5pPr>
            <a:lvl6pPr marL="0" indent="0" algn="l">
              <a:spcBef>
                <a:spcPts val="0"/>
              </a:spcBef>
              <a:spcAft>
                <a:spcPts val="0"/>
              </a:spcAft>
              <a:buFontTx/>
              <a:buNone/>
              <a:defRPr sz="1400"/>
            </a:lvl6pPr>
            <a:lvl7pPr marL="0" indent="0" algn="l">
              <a:spcBef>
                <a:spcPts val="0"/>
              </a:spcBef>
              <a:spcAft>
                <a:spcPts val="0"/>
              </a:spcAft>
              <a:buFontTx/>
              <a:buNone/>
              <a:defRPr sz="1400"/>
            </a:lvl7pPr>
            <a:lvl8pPr marL="0" indent="0" algn="l">
              <a:spcBef>
                <a:spcPts val="0"/>
              </a:spcBef>
              <a:spcAft>
                <a:spcPts val="0"/>
              </a:spcAft>
              <a:buFontTx/>
              <a:buNone/>
              <a:defRPr sz="1400"/>
            </a:lvl8pPr>
            <a:lvl9pPr marL="0" indent="0" algn="l">
              <a:spcBef>
                <a:spcPts val="0"/>
              </a:spcBef>
              <a:spcAft>
                <a:spcPts val="0"/>
              </a:spcAft>
              <a:buFontTx/>
              <a:buNone/>
              <a:defRPr sz="1400"/>
            </a:lvl9pPr>
          </a:lstStyle>
          <a:p>
            <a:pPr lvl="0"/>
            <a:r>
              <a:rPr lang="es-ES" smtClean="0"/>
              <a:t>Haga clic para modificar el estilo de texto del patrón</a:t>
            </a:r>
          </a:p>
        </p:txBody>
      </p:sp>
      <p:sp>
        <p:nvSpPr>
          <p:cNvPr id="49" name="Text Placeholder 3"/>
          <p:cNvSpPr>
            <a:spLocks noGrp="1"/>
          </p:cNvSpPr>
          <p:nvPr>
            <p:ph type="body" sz="quarter" idx="31"/>
          </p:nvPr>
        </p:nvSpPr>
        <p:spPr bwMode="gray">
          <a:xfrm>
            <a:off x="1763687" y="3789040"/>
            <a:ext cx="2736875" cy="216024"/>
          </a:xfrm>
        </p:spPr>
        <p:txBody>
          <a:bodyPr tIns="0" anchor="b"/>
          <a:lstStyle>
            <a:lvl1pPr marL="0" indent="0">
              <a:spcBef>
                <a:spcPts val="0"/>
              </a:spcBef>
              <a:spcAft>
                <a:spcPts val="0"/>
              </a:spcAft>
              <a:buNone/>
              <a:defRPr sz="1200">
                <a:solidFill>
                  <a:schemeClr val="tx1"/>
                </a:solidFill>
              </a:defRPr>
            </a:lvl1pPr>
            <a:lvl2pPr marL="0" indent="0">
              <a:spcBef>
                <a:spcPts val="0"/>
              </a:spcBef>
              <a:spcAft>
                <a:spcPts val="0"/>
              </a:spcAft>
              <a:buNone/>
              <a:defRPr sz="1200"/>
            </a:lvl2pPr>
            <a:lvl3pPr marL="0" indent="0" algn="l">
              <a:spcBef>
                <a:spcPts val="0"/>
              </a:spcBef>
              <a:spcAft>
                <a:spcPts val="0"/>
              </a:spcAft>
              <a:buFontTx/>
              <a:buNone/>
              <a:tabLst>
                <a:tab pos="630238" algn="l"/>
              </a:tabLst>
              <a:defRPr sz="1200"/>
            </a:lvl3pPr>
            <a:lvl4pPr marL="0" indent="0" algn="l">
              <a:spcBef>
                <a:spcPts val="0"/>
              </a:spcBef>
              <a:spcAft>
                <a:spcPts val="0"/>
              </a:spcAft>
              <a:buFontTx/>
              <a:buNone/>
              <a:defRPr sz="1200">
                <a:solidFill>
                  <a:schemeClr val="tx1"/>
                </a:solidFill>
              </a:defRPr>
            </a:lvl4pPr>
            <a:lvl5pPr marL="0" indent="0" algn="l">
              <a:spcBef>
                <a:spcPts val="0"/>
              </a:spcBef>
              <a:spcAft>
                <a:spcPts val="0"/>
              </a:spcAft>
              <a:buFontTx/>
              <a:buNone/>
              <a:defRPr sz="1200">
                <a:latin typeface="Arial" pitchFamily="34" charset="0"/>
              </a:defRPr>
            </a:lvl5pPr>
            <a:lvl6pPr marL="0" indent="0" algn="l">
              <a:spcBef>
                <a:spcPts val="0"/>
              </a:spcBef>
              <a:spcAft>
                <a:spcPts val="0"/>
              </a:spcAft>
              <a:buFontTx/>
              <a:buNone/>
              <a:defRPr sz="1200"/>
            </a:lvl6pPr>
            <a:lvl7pPr marL="0" indent="0" algn="l">
              <a:spcBef>
                <a:spcPts val="0"/>
              </a:spcBef>
              <a:spcAft>
                <a:spcPts val="0"/>
              </a:spcAft>
              <a:buFontTx/>
              <a:buNone/>
              <a:defRPr sz="1200"/>
            </a:lvl7pPr>
            <a:lvl8pPr marL="0" indent="0" algn="l">
              <a:spcBef>
                <a:spcPts val="0"/>
              </a:spcBef>
              <a:spcAft>
                <a:spcPts val="0"/>
              </a:spcAft>
              <a:buFontTx/>
              <a:buNone/>
              <a:defRPr sz="1200"/>
            </a:lvl8pPr>
            <a:lvl9pPr marL="0" indent="0" algn="l">
              <a:spcBef>
                <a:spcPts val="0"/>
              </a:spcBef>
              <a:spcAft>
                <a:spcPts val="0"/>
              </a:spcAft>
              <a:buFontTx/>
              <a:buNone/>
              <a:defRPr sz="1200"/>
            </a:lvl9pPr>
          </a:lstStyle>
          <a:p>
            <a:pPr lvl="0"/>
            <a:r>
              <a:rPr lang="es-ES" smtClean="0"/>
              <a:t>Haga clic para modificar el estilo de texto del patrón</a:t>
            </a:r>
          </a:p>
        </p:txBody>
      </p:sp>
      <p:sp>
        <p:nvSpPr>
          <p:cNvPr id="50" name="Text Placeholder 3"/>
          <p:cNvSpPr>
            <a:spLocks noGrp="1"/>
          </p:cNvSpPr>
          <p:nvPr>
            <p:ph type="body" sz="quarter" idx="32"/>
          </p:nvPr>
        </p:nvSpPr>
        <p:spPr bwMode="gray">
          <a:xfrm>
            <a:off x="1763767" y="4005064"/>
            <a:ext cx="2736226" cy="216024"/>
          </a:xfrm>
        </p:spPr>
        <p:txBody>
          <a:bodyPr tIns="0" anchor="b"/>
          <a:lstStyle>
            <a:lvl1pPr marL="0" indent="0">
              <a:spcBef>
                <a:spcPts val="0"/>
              </a:spcBef>
              <a:spcAft>
                <a:spcPts val="0"/>
              </a:spcAft>
              <a:buNone/>
              <a:defRPr sz="1200">
                <a:solidFill>
                  <a:schemeClr val="tx1"/>
                </a:solidFill>
              </a:defRPr>
            </a:lvl1pPr>
            <a:lvl2pPr marL="0" indent="0">
              <a:spcBef>
                <a:spcPts val="0"/>
              </a:spcBef>
              <a:spcAft>
                <a:spcPts val="0"/>
              </a:spcAft>
              <a:buNone/>
              <a:defRPr sz="1200"/>
            </a:lvl2pPr>
            <a:lvl3pPr marL="0" indent="0" algn="l">
              <a:spcBef>
                <a:spcPts val="0"/>
              </a:spcBef>
              <a:spcAft>
                <a:spcPts val="0"/>
              </a:spcAft>
              <a:buFontTx/>
              <a:buNone/>
              <a:tabLst>
                <a:tab pos="630238" algn="l"/>
              </a:tabLst>
              <a:defRPr sz="1200"/>
            </a:lvl3pPr>
            <a:lvl4pPr marL="0" indent="0" algn="l">
              <a:spcBef>
                <a:spcPts val="0"/>
              </a:spcBef>
              <a:spcAft>
                <a:spcPts val="0"/>
              </a:spcAft>
              <a:buFontTx/>
              <a:buNone/>
              <a:defRPr sz="1200">
                <a:solidFill>
                  <a:schemeClr val="tx1"/>
                </a:solidFill>
              </a:defRPr>
            </a:lvl4pPr>
            <a:lvl5pPr marL="0" indent="0" algn="l">
              <a:spcBef>
                <a:spcPts val="0"/>
              </a:spcBef>
              <a:spcAft>
                <a:spcPts val="0"/>
              </a:spcAft>
              <a:buFontTx/>
              <a:buNone/>
              <a:defRPr sz="1200">
                <a:latin typeface="Arial" pitchFamily="34" charset="0"/>
              </a:defRPr>
            </a:lvl5pPr>
            <a:lvl6pPr marL="0" indent="0" algn="l">
              <a:spcBef>
                <a:spcPts val="0"/>
              </a:spcBef>
              <a:spcAft>
                <a:spcPts val="0"/>
              </a:spcAft>
              <a:buFontTx/>
              <a:buNone/>
              <a:defRPr sz="1200"/>
            </a:lvl6pPr>
            <a:lvl7pPr marL="0" indent="0" algn="l">
              <a:spcBef>
                <a:spcPts val="0"/>
              </a:spcBef>
              <a:spcAft>
                <a:spcPts val="0"/>
              </a:spcAft>
              <a:buFontTx/>
              <a:buNone/>
              <a:defRPr sz="1200"/>
            </a:lvl7pPr>
            <a:lvl8pPr marL="0" indent="0" algn="l">
              <a:spcBef>
                <a:spcPts val="0"/>
              </a:spcBef>
              <a:spcAft>
                <a:spcPts val="0"/>
              </a:spcAft>
              <a:buFontTx/>
              <a:buNone/>
              <a:defRPr sz="1200"/>
            </a:lvl8pPr>
            <a:lvl9pPr marL="0" indent="0" algn="l">
              <a:spcBef>
                <a:spcPts val="0"/>
              </a:spcBef>
              <a:spcAft>
                <a:spcPts val="0"/>
              </a:spcAft>
              <a:buFontTx/>
              <a:buNone/>
              <a:defRPr sz="1200"/>
            </a:lvl9pPr>
          </a:lstStyle>
          <a:p>
            <a:pPr lvl="0"/>
            <a:r>
              <a:rPr lang="es-ES" smtClean="0"/>
              <a:t>Haga clic para modificar el estilo de texto del patrón</a:t>
            </a:r>
          </a:p>
        </p:txBody>
      </p:sp>
      <p:sp>
        <p:nvSpPr>
          <p:cNvPr id="51" name="Text Placeholder 3"/>
          <p:cNvSpPr>
            <a:spLocks noGrp="1"/>
          </p:cNvSpPr>
          <p:nvPr>
            <p:ph type="body" sz="quarter" idx="33"/>
          </p:nvPr>
        </p:nvSpPr>
        <p:spPr bwMode="gray">
          <a:xfrm>
            <a:off x="6084168" y="3573017"/>
            <a:ext cx="2736304" cy="216024"/>
          </a:xfrm>
        </p:spPr>
        <p:txBody>
          <a:bodyPr tIns="0" anchor="b"/>
          <a:lstStyle>
            <a:lvl1pPr marL="0" indent="0">
              <a:spcBef>
                <a:spcPts val="0"/>
              </a:spcBef>
              <a:spcAft>
                <a:spcPts val="0"/>
              </a:spcAft>
              <a:buNone/>
              <a:defRPr sz="1200">
                <a:solidFill>
                  <a:schemeClr val="tx1"/>
                </a:solidFill>
              </a:defRPr>
            </a:lvl1pPr>
            <a:lvl2pPr marL="0" indent="0">
              <a:spcBef>
                <a:spcPts val="0"/>
              </a:spcBef>
              <a:spcAft>
                <a:spcPts val="0"/>
              </a:spcAft>
              <a:buNone/>
              <a:defRPr sz="1200"/>
            </a:lvl2pPr>
            <a:lvl3pPr marL="0" indent="0" algn="l">
              <a:spcBef>
                <a:spcPts val="0"/>
              </a:spcBef>
              <a:spcAft>
                <a:spcPts val="0"/>
              </a:spcAft>
              <a:buFontTx/>
              <a:buNone/>
              <a:tabLst>
                <a:tab pos="630238" algn="l"/>
              </a:tabLst>
              <a:defRPr sz="1200"/>
            </a:lvl3pPr>
            <a:lvl4pPr marL="0" indent="0" algn="l">
              <a:spcBef>
                <a:spcPts val="0"/>
              </a:spcBef>
              <a:spcAft>
                <a:spcPts val="0"/>
              </a:spcAft>
              <a:buFontTx/>
              <a:buNone/>
              <a:defRPr sz="1200">
                <a:solidFill>
                  <a:schemeClr val="tx1"/>
                </a:solidFill>
              </a:defRPr>
            </a:lvl4pPr>
            <a:lvl5pPr marL="0" indent="0" algn="l">
              <a:spcBef>
                <a:spcPts val="0"/>
              </a:spcBef>
              <a:spcAft>
                <a:spcPts val="0"/>
              </a:spcAft>
              <a:buFontTx/>
              <a:buNone/>
              <a:defRPr sz="1200">
                <a:latin typeface="Arial" pitchFamily="34" charset="0"/>
              </a:defRPr>
            </a:lvl5pPr>
            <a:lvl6pPr marL="0" indent="0" algn="l">
              <a:spcBef>
                <a:spcPts val="0"/>
              </a:spcBef>
              <a:spcAft>
                <a:spcPts val="0"/>
              </a:spcAft>
              <a:buFontTx/>
              <a:buNone/>
              <a:defRPr sz="1200"/>
            </a:lvl6pPr>
            <a:lvl7pPr marL="0" indent="0" algn="l">
              <a:spcBef>
                <a:spcPts val="0"/>
              </a:spcBef>
              <a:spcAft>
                <a:spcPts val="0"/>
              </a:spcAft>
              <a:buFontTx/>
              <a:buNone/>
              <a:defRPr sz="1200"/>
            </a:lvl7pPr>
            <a:lvl8pPr marL="0" indent="0" algn="l">
              <a:spcBef>
                <a:spcPts val="0"/>
              </a:spcBef>
              <a:spcAft>
                <a:spcPts val="0"/>
              </a:spcAft>
              <a:buFontTx/>
              <a:buNone/>
              <a:defRPr sz="1200"/>
            </a:lvl8pPr>
            <a:lvl9pPr marL="0" indent="0" algn="l">
              <a:spcBef>
                <a:spcPts val="0"/>
              </a:spcBef>
              <a:spcAft>
                <a:spcPts val="0"/>
              </a:spcAft>
              <a:buFontTx/>
              <a:buNone/>
              <a:defRPr sz="1200"/>
            </a:lvl9pPr>
          </a:lstStyle>
          <a:p>
            <a:pPr lvl="0"/>
            <a:r>
              <a:rPr lang="es-ES" smtClean="0"/>
              <a:t>Haga clic para modificar el estilo de texto del patrón</a:t>
            </a:r>
          </a:p>
        </p:txBody>
      </p:sp>
      <p:sp>
        <p:nvSpPr>
          <p:cNvPr id="52" name="Text Placeholder 3"/>
          <p:cNvSpPr>
            <a:spLocks noGrp="1"/>
          </p:cNvSpPr>
          <p:nvPr>
            <p:ph type="body" sz="quarter" idx="34"/>
          </p:nvPr>
        </p:nvSpPr>
        <p:spPr bwMode="gray">
          <a:xfrm>
            <a:off x="6084168" y="3140968"/>
            <a:ext cx="2736304" cy="216765"/>
          </a:xfrm>
        </p:spPr>
        <p:txBody>
          <a:bodyPr tIns="0" anchor="b"/>
          <a:lstStyle>
            <a:lvl1pPr marL="0" indent="0">
              <a:spcBef>
                <a:spcPts val="0"/>
              </a:spcBef>
              <a:spcAft>
                <a:spcPts val="0"/>
              </a:spcAft>
              <a:buNone/>
              <a:defRPr sz="1200">
                <a:solidFill>
                  <a:schemeClr val="tx1"/>
                </a:solidFill>
              </a:defRPr>
            </a:lvl1pPr>
            <a:lvl2pPr marL="0" indent="0">
              <a:spcBef>
                <a:spcPts val="0"/>
              </a:spcBef>
              <a:spcAft>
                <a:spcPts val="0"/>
              </a:spcAft>
              <a:buNone/>
              <a:defRPr sz="1200"/>
            </a:lvl2pPr>
            <a:lvl3pPr marL="0" indent="0" algn="l">
              <a:spcBef>
                <a:spcPts val="0"/>
              </a:spcBef>
              <a:spcAft>
                <a:spcPts val="0"/>
              </a:spcAft>
              <a:buFontTx/>
              <a:buNone/>
              <a:tabLst>
                <a:tab pos="630238" algn="l"/>
              </a:tabLst>
              <a:defRPr sz="1200"/>
            </a:lvl3pPr>
            <a:lvl4pPr marL="0" indent="0" algn="l">
              <a:spcBef>
                <a:spcPts val="0"/>
              </a:spcBef>
              <a:spcAft>
                <a:spcPts val="0"/>
              </a:spcAft>
              <a:buFontTx/>
              <a:buNone/>
              <a:defRPr sz="1200">
                <a:solidFill>
                  <a:schemeClr val="tx1"/>
                </a:solidFill>
              </a:defRPr>
            </a:lvl4pPr>
            <a:lvl5pPr marL="0" indent="0" algn="l">
              <a:spcBef>
                <a:spcPts val="0"/>
              </a:spcBef>
              <a:spcAft>
                <a:spcPts val="0"/>
              </a:spcAft>
              <a:buFontTx/>
              <a:buNone/>
              <a:defRPr sz="1200">
                <a:latin typeface="Arial" pitchFamily="34" charset="0"/>
              </a:defRPr>
            </a:lvl5pPr>
            <a:lvl6pPr marL="0" indent="0" algn="l">
              <a:spcBef>
                <a:spcPts val="0"/>
              </a:spcBef>
              <a:spcAft>
                <a:spcPts val="0"/>
              </a:spcAft>
              <a:buFontTx/>
              <a:buNone/>
              <a:defRPr sz="1200"/>
            </a:lvl6pPr>
            <a:lvl7pPr marL="0" indent="0" algn="l">
              <a:spcBef>
                <a:spcPts val="0"/>
              </a:spcBef>
              <a:spcAft>
                <a:spcPts val="0"/>
              </a:spcAft>
              <a:buFontTx/>
              <a:buNone/>
              <a:defRPr sz="1200"/>
            </a:lvl7pPr>
            <a:lvl8pPr marL="0" indent="0" algn="l">
              <a:spcBef>
                <a:spcPts val="0"/>
              </a:spcBef>
              <a:spcAft>
                <a:spcPts val="0"/>
              </a:spcAft>
              <a:buFontTx/>
              <a:buNone/>
              <a:defRPr sz="1200"/>
            </a:lvl8pPr>
            <a:lvl9pPr marL="0" indent="0" algn="l">
              <a:spcBef>
                <a:spcPts val="0"/>
              </a:spcBef>
              <a:spcAft>
                <a:spcPts val="0"/>
              </a:spcAft>
              <a:buFontTx/>
              <a:buNone/>
              <a:defRPr sz="1200"/>
            </a:lvl9pPr>
          </a:lstStyle>
          <a:p>
            <a:pPr lvl="0"/>
            <a:r>
              <a:rPr lang="es-ES" smtClean="0"/>
              <a:t>Haga clic para modificar el estilo de texto del patrón</a:t>
            </a:r>
          </a:p>
        </p:txBody>
      </p:sp>
      <p:sp>
        <p:nvSpPr>
          <p:cNvPr id="53" name="Text Placeholder 3"/>
          <p:cNvSpPr>
            <a:spLocks noGrp="1"/>
          </p:cNvSpPr>
          <p:nvPr>
            <p:ph type="body" sz="quarter" idx="35"/>
          </p:nvPr>
        </p:nvSpPr>
        <p:spPr bwMode="gray">
          <a:xfrm>
            <a:off x="6084168" y="2205038"/>
            <a:ext cx="2736304" cy="935931"/>
          </a:xfrm>
        </p:spPr>
        <p:txBody>
          <a:bodyPr tIns="0" anchor="b"/>
          <a:lstStyle>
            <a:lvl1pPr marL="0" indent="0">
              <a:spcBef>
                <a:spcPts val="0"/>
              </a:spcBef>
              <a:spcAft>
                <a:spcPts val="0"/>
              </a:spcAft>
              <a:buFontTx/>
              <a:buNone/>
              <a:defRPr sz="1400">
                <a:latin typeface="Arial" pitchFamily="34" charset="0"/>
              </a:defRPr>
            </a:lvl1pPr>
            <a:lvl2pPr marL="0" indent="0">
              <a:spcBef>
                <a:spcPts val="0"/>
              </a:spcBef>
              <a:spcAft>
                <a:spcPts val="0"/>
              </a:spcAft>
              <a:buNone/>
              <a:defRPr sz="1400"/>
            </a:lvl2pPr>
            <a:lvl3pPr marL="0" indent="0" algn="l">
              <a:spcBef>
                <a:spcPts val="0"/>
              </a:spcBef>
              <a:spcAft>
                <a:spcPts val="0"/>
              </a:spcAft>
              <a:buFontTx/>
              <a:buNone/>
              <a:tabLst>
                <a:tab pos="630238" algn="l"/>
              </a:tabLst>
              <a:defRPr sz="1400"/>
            </a:lvl3pPr>
            <a:lvl4pPr marL="0" indent="0" algn="l">
              <a:spcBef>
                <a:spcPts val="0"/>
              </a:spcBef>
              <a:spcAft>
                <a:spcPts val="0"/>
              </a:spcAft>
              <a:buFontTx/>
              <a:buNone/>
              <a:defRPr sz="1400">
                <a:solidFill>
                  <a:schemeClr val="tx1"/>
                </a:solidFill>
              </a:defRPr>
            </a:lvl4pPr>
            <a:lvl5pPr marL="0" indent="0" algn="l">
              <a:spcBef>
                <a:spcPts val="0"/>
              </a:spcBef>
              <a:spcAft>
                <a:spcPts val="0"/>
              </a:spcAft>
              <a:buFontTx/>
              <a:buNone/>
              <a:defRPr sz="1400" b="0"/>
            </a:lvl5pPr>
            <a:lvl6pPr marL="0" indent="0" algn="l">
              <a:spcBef>
                <a:spcPts val="0"/>
              </a:spcBef>
              <a:spcAft>
                <a:spcPts val="0"/>
              </a:spcAft>
              <a:buFontTx/>
              <a:buNone/>
              <a:defRPr sz="1400"/>
            </a:lvl6pPr>
            <a:lvl7pPr marL="0" indent="0" algn="l">
              <a:spcBef>
                <a:spcPts val="0"/>
              </a:spcBef>
              <a:spcAft>
                <a:spcPts val="0"/>
              </a:spcAft>
              <a:buFontTx/>
              <a:buNone/>
              <a:defRPr sz="1400"/>
            </a:lvl7pPr>
            <a:lvl8pPr marL="0" indent="0" algn="l">
              <a:spcBef>
                <a:spcPts val="0"/>
              </a:spcBef>
              <a:spcAft>
                <a:spcPts val="0"/>
              </a:spcAft>
              <a:buFontTx/>
              <a:buNone/>
              <a:defRPr sz="1400"/>
            </a:lvl8pPr>
            <a:lvl9pPr marL="0" indent="0" algn="l">
              <a:spcBef>
                <a:spcPts val="0"/>
              </a:spcBef>
              <a:spcAft>
                <a:spcPts val="0"/>
              </a:spcAft>
              <a:buFontTx/>
              <a:buNone/>
              <a:defRPr sz="1400"/>
            </a:lvl9pPr>
          </a:lstStyle>
          <a:p>
            <a:pPr lvl="0"/>
            <a:r>
              <a:rPr lang="es-ES" smtClean="0"/>
              <a:t>Haga clic para modificar el estilo de texto del patrón</a:t>
            </a:r>
          </a:p>
        </p:txBody>
      </p:sp>
      <p:sp>
        <p:nvSpPr>
          <p:cNvPr id="54" name="Text Placeholder 3"/>
          <p:cNvSpPr>
            <a:spLocks noGrp="1"/>
          </p:cNvSpPr>
          <p:nvPr>
            <p:ph type="body" sz="quarter" idx="36"/>
          </p:nvPr>
        </p:nvSpPr>
        <p:spPr bwMode="gray">
          <a:xfrm>
            <a:off x="6084168" y="3789040"/>
            <a:ext cx="2736304" cy="216024"/>
          </a:xfrm>
        </p:spPr>
        <p:txBody>
          <a:bodyPr tIns="0" anchor="b"/>
          <a:lstStyle>
            <a:lvl1pPr marL="0" indent="0">
              <a:spcBef>
                <a:spcPts val="0"/>
              </a:spcBef>
              <a:spcAft>
                <a:spcPts val="0"/>
              </a:spcAft>
              <a:buNone/>
              <a:defRPr sz="1200">
                <a:solidFill>
                  <a:schemeClr val="tx1"/>
                </a:solidFill>
              </a:defRPr>
            </a:lvl1pPr>
            <a:lvl2pPr marL="0" indent="0">
              <a:spcBef>
                <a:spcPts val="0"/>
              </a:spcBef>
              <a:spcAft>
                <a:spcPts val="0"/>
              </a:spcAft>
              <a:buNone/>
              <a:defRPr sz="1200"/>
            </a:lvl2pPr>
            <a:lvl3pPr marL="0" indent="0" algn="l">
              <a:spcBef>
                <a:spcPts val="0"/>
              </a:spcBef>
              <a:spcAft>
                <a:spcPts val="0"/>
              </a:spcAft>
              <a:buFontTx/>
              <a:buNone/>
              <a:tabLst>
                <a:tab pos="630238" algn="l"/>
              </a:tabLst>
              <a:defRPr sz="1200"/>
            </a:lvl3pPr>
            <a:lvl4pPr marL="0" indent="0" algn="l">
              <a:spcBef>
                <a:spcPts val="0"/>
              </a:spcBef>
              <a:spcAft>
                <a:spcPts val="0"/>
              </a:spcAft>
              <a:buFontTx/>
              <a:buNone/>
              <a:defRPr sz="1200">
                <a:solidFill>
                  <a:schemeClr val="tx1"/>
                </a:solidFill>
              </a:defRPr>
            </a:lvl4pPr>
            <a:lvl5pPr marL="0" indent="0" algn="l">
              <a:spcBef>
                <a:spcPts val="0"/>
              </a:spcBef>
              <a:spcAft>
                <a:spcPts val="0"/>
              </a:spcAft>
              <a:buFontTx/>
              <a:buNone/>
              <a:defRPr sz="1200">
                <a:latin typeface="Arial" pitchFamily="34" charset="0"/>
              </a:defRPr>
            </a:lvl5pPr>
            <a:lvl6pPr marL="0" indent="0" algn="l">
              <a:spcBef>
                <a:spcPts val="0"/>
              </a:spcBef>
              <a:spcAft>
                <a:spcPts val="0"/>
              </a:spcAft>
              <a:buFontTx/>
              <a:buNone/>
              <a:defRPr sz="1200"/>
            </a:lvl6pPr>
            <a:lvl7pPr marL="0" indent="0" algn="l">
              <a:spcBef>
                <a:spcPts val="0"/>
              </a:spcBef>
              <a:spcAft>
                <a:spcPts val="0"/>
              </a:spcAft>
              <a:buFontTx/>
              <a:buNone/>
              <a:defRPr sz="1200"/>
            </a:lvl7pPr>
            <a:lvl8pPr marL="0" indent="0" algn="l">
              <a:spcBef>
                <a:spcPts val="0"/>
              </a:spcBef>
              <a:spcAft>
                <a:spcPts val="0"/>
              </a:spcAft>
              <a:buFontTx/>
              <a:buNone/>
              <a:defRPr sz="1200"/>
            </a:lvl8pPr>
            <a:lvl9pPr marL="0" indent="0" algn="l">
              <a:spcBef>
                <a:spcPts val="0"/>
              </a:spcBef>
              <a:spcAft>
                <a:spcPts val="0"/>
              </a:spcAft>
              <a:buFontTx/>
              <a:buNone/>
              <a:defRPr sz="1200"/>
            </a:lvl9pPr>
          </a:lstStyle>
          <a:p>
            <a:pPr lvl="0"/>
            <a:r>
              <a:rPr lang="es-ES" smtClean="0"/>
              <a:t>Haga clic para modificar el estilo de texto del patrón</a:t>
            </a:r>
          </a:p>
        </p:txBody>
      </p:sp>
      <p:sp>
        <p:nvSpPr>
          <p:cNvPr id="55" name="Text Placeholder 3"/>
          <p:cNvSpPr>
            <a:spLocks noGrp="1"/>
          </p:cNvSpPr>
          <p:nvPr>
            <p:ph type="body" sz="quarter" idx="37"/>
          </p:nvPr>
        </p:nvSpPr>
        <p:spPr bwMode="gray">
          <a:xfrm>
            <a:off x="6084168" y="4005064"/>
            <a:ext cx="2736304" cy="216024"/>
          </a:xfrm>
        </p:spPr>
        <p:txBody>
          <a:bodyPr tIns="0" anchor="b"/>
          <a:lstStyle>
            <a:lvl1pPr marL="0" indent="0">
              <a:spcBef>
                <a:spcPts val="0"/>
              </a:spcBef>
              <a:spcAft>
                <a:spcPts val="0"/>
              </a:spcAft>
              <a:buNone/>
              <a:defRPr sz="1200">
                <a:solidFill>
                  <a:schemeClr val="tx1"/>
                </a:solidFill>
              </a:defRPr>
            </a:lvl1pPr>
            <a:lvl2pPr marL="0" indent="0">
              <a:spcBef>
                <a:spcPts val="0"/>
              </a:spcBef>
              <a:spcAft>
                <a:spcPts val="0"/>
              </a:spcAft>
              <a:buNone/>
              <a:defRPr sz="1200"/>
            </a:lvl2pPr>
            <a:lvl3pPr marL="0" indent="0" algn="l">
              <a:spcBef>
                <a:spcPts val="0"/>
              </a:spcBef>
              <a:spcAft>
                <a:spcPts val="0"/>
              </a:spcAft>
              <a:buFontTx/>
              <a:buNone/>
              <a:tabLst>
                <a:tab pos="630238" algn="l"/>
              </a:tabLst>
              <a:defRPr sz="1200"/>
            </a:lvl3pPr>
            <a:lvl4pPr marL="0" indent="0" algn="l">
              <a:spcBef>
                <a:spcPts val="0"/>
              </a:spcBef>
              <a:spcAft>
                <a:spcPts val="0"/>
              </a:spcAft>
              <a:buFontTx/>
              <a:buNone/>
              <a:defRPr sz="1200">
                <a:solidFill>
                  <a:schemeClr val="tx1"/>
                </a:solidFill>
              </a:defRPr>
            </a:lvl4pPr>
            <a:lvl5pPr marL="0" indent="0" algn="l">
              <a:spcBef>
                <a:spcPts val="0"/>
              </a:spcBef>
              <a:spcAft>
                <a:spcPts val="0"/>
              </a:spcAft>
              <a:buFontTx/>
              <a:buNone/>
              <a:defRPr sz="1200">
                <a:latin typeface="Arial" pitchFamily="34" charset="0"/>
              </a:defRPr>
            </a:lvl5pPr>
            <a:lvl6pPr marL="0" indent="0" algn="l">
              <a:spcBef>
                <a:spcPts val="0"/>
              </a:spcBef>
              <a:spcAft>
                <a:spcPts val="0"/>
              </a:spcAft>
              <a:buFontTx/>
              <a:buNone/>
              <a:defRPr sz="1200"/>
            </a:lvl6pPr>
            <a:lvl7pPr marL="0" indent="0" algn="l">
              <a:spcBef>
                <a:spcPts val="0"/>
              </a:spcBef>
              <a:spcAft>
                <a:spcPts val="0"/>
              </a:spcAft>
              <a:buFontTx/>
              <a:buNone/>
              <a:defRPr sz="1200"/>
            </a:lvl7pPr>
            <a:lvl8pPr marL="0" indent="0" algn="l">
              <a:spcBef>
                <a:spcPts val="0"/>
              </a:spcBef>
              <a:spcAft>
                <a:spcPts val="0"/>
              </a:spcAft>
              <a:buFontTx/>
              <a:buNone/>
              <a:defRPr sz="1200"/>
            </a:lvl8pPr>
            <a:lvl9pPr marL="0" indent="0" algn="l">
              <a:spcBef>
                <a:spcPts val="0"/>
              </a:spcBef>
              <a:spcAft>
                <a:spcPts val="0"/>
              </a:spcAft>
              <a:buFontTx/>
              <a:buNone/>
              <a:defRPr sz="1200"/>
            </a:lvl9pPr>
          </a:lstStyle>
          <a:p>
            <a:pPr lvl="0"/>
            <a:r>
              <a:rPr lang="es-ES" smtClean="0"/>
              <a:t>Haga clic para modificar el estilo de texto del patrón</a:t>
            </a:r>
          </a:p>
        </p:txBody>
      </p:sp>
      <p:sp>
        <p:nvSpPr>
          <p:cNvPr id="56" name="Picture Placeholder 4"/>
          <p:cNvSpPr>
            <a:spLocks noGrp="1"/>
          </p:cNvSpPr>
          <p:nvPr>
            <p:ph type="pic" sz="quarter" idx="38"/>
          </p:nvPr>
        </p:nvSpPr>
        <p:spPr bwMode="gray">
          <a:xfrm>
            <a:off x="323528" y="4365625"/>
            <a:ext cx="1295400" cy="2015703"/>
          </a:xfrm>
        </p:spPr>
        <p:txBody>
          <a:bodyPr/>
          <a:lstStyle>
            <a:lvl1pPr marL="0" indent="0">
              <a:buNone/>
              <a:defRPr>
                <a:latin typeface="Arial" pitchFamily="34" charset="0"/>
              </a:defRPr>
            </a:lvl1pPr>
          </a:lstStyle>
          <a:p>
            <a:pPr lvl="0"/>
            <a:r>
              <a:rPr lang="es-ES" noProof="0" dirty="0" smtClean="0"/>
              <a:t>Haga clic en el icono para agregar una imagen</a:t>
            </a:r>
            <a:endParaRPr lang="en-US" noProof="0" dirty="0"/>
          </a:p>
        </p:txBody>
      </p:sp>
      <p:sp>
        <p:nvSpPr>
          <p:cNvPr id="57" name="Picture Placeholder 4"/>
          <p:cNvSpPr>
            <a:spLocks noGrp="1"/>
          </p:cNvSpPr>
          <p:nvPr>
            <p:ph type="pic" sz="quarter" idx="39"/>
          </p:nvPr>
        </p:nvSpPr>
        <p:spPr bwMode="gray">
          <a:xfrm>
            <a:off x="4644703" y="4365625"/>
            <a:ext cx="1295400" cy="2015703"/>
          </a:xfrm>
        </p:spPr>
        <p:txBody>
          <a:bodyPr/>
          <a:lstStyle>
            <a:lvl1pPr marL="0" indent="0">
              <a:buNone/>
              <a:defRPr>
                <a:latin typeface="Arial" pitchFamily="34" charset="0"/>
              </a:defRPr>
            </a:lvl1pPr>
          </a:lstStyle>
          <a:p>
            <a:pPr lvl="0"/>
            <a:r>
              <a:rPr lang="es-ES" noProof="0" dirty="0" smtClean="0"/>
              <a:t>Haga clic en el icono para agregar una imagen</a:t>
            </a:r>
            <a:endParaRPr lang="en-US" noProof="0" dirty="0"/>
          </a:p>
        </p:txBody>
      </p:sp>
      <p:sp>
        <p:nvSpPr>
          <p:cNvPr id="58" name="Text Placeholder 3"/>
          <p:cNvSpPr>
            <a:spLocks noGrp="1"/>
          </p:cNvSpPr>
          <p:nvPr>
            <p:ph type="body" sz="quarter" idx="40"/>
          </p:nvPr>
        </p:nvSpPr>
        <p:spPr bwMode="gray">
          <a:xfrm>
            <a:off x="1763688" y="5733733"/>
            <a:ext cx="2736874" cy="215535"/>
          </a:xfrm>
        </p:spPr>
        <p:txBody>
          <a:bodyPr tIns="0" anchor="b"/>
          <a:lstStyle>
            <a:lvl1pPr marL="0" indent="0">
              <a:spcBef>
                <a:spcPts val="0"/>
              </a:spcBef>
              <a:spcAft>
                <a:spcPts val="0"/>
              </a:spcAft>
              <a:buNone/>
              <a:defRPr sz="1200">
                <a:solidFill>
                  <a:schemeClr val="tx1"/>
                </a:solidFill>
              </a:defRPr>
            </a:lvl1pPr>
            <a:lvl2pPr marL="0" indent="0">
              <a:spcBef>
                <a:spcPts val="0"/>
              </a:spcBef>
              <a:spcAft>
                <a:spcPts val="0"/>
              </a:spcAft>
              <a:buNone/>
              <a:defRPr sz="1200"/>
            </a:lvl2pPr>
            <a:lvl3pPr marL="0" indent="0" algn="l">
              <a:spcBef>
                <a:spcPts val="0"/>
              </a:spcBef>
              <a:spcAft>
                <a:spcPts val="0"/>
              </a:spcAft>
              <a:buFontTx/>
              <a:buNone/>
              <a:tabLst>
                <a:tab pos="630238" algn="l"/>
              </a:tabLst>
              <a:defRPr sz="1200"/>
            </a:lvl3pPr>
            <a:lvl4pPr marL="0" indent="0" algn="l">
              <a:spcBef>
                <a:spcPts val="0"/>
              </a:spcBef>
              <a:spcAft>
                <a:spcPts val="0"/>
              </a:spcAft>
              <a:buFontTx/>
              <a:buNone/>
              <a:defRPr sz="1200">
                <a:solidFill>
                  <a:schemeClr val="tx1"/>
                </a:solidFill>
              </a:defRPr>
            </a:lvl4pPr>
            <a:lvl5pPr marL="0" indent="0" algn="l">
              <a:spcBef>
                <a:spcPts val="0"/>
              </a:spcBef>
              <a:spcAft>
                <a:spcPts val="0"/>
              </a:spcAft>
              <a:buFontTx/>
              <a:buNone/>
              <a:defRPr sz="1200">
                <a:latin typeface="Arial" pitchFamily="34" charset="0"/>
              </a:defRPr>
            </a:lvl5pPr>
            <a:lvl6pPr marL="0" indent="0" algn="l">
              <a:spcBef>
                <a:spcPts val="0"/>
              </a:spcBef>
              <a:spcAft>
                <a:spcPts val="0"/>
              </a:spcAft>
              <a:buFontTx/>
              <a:buNone/>
              <a:defRPr sz="1200"/>
            </a:lvl6pPr>
            <a:lvl7pPr marL="0" indent="0" algn="l">
              <a:spcBef>
                <a:spcPts val="0"/>
              </a:spcBef>
              <a:spcAft>
                <a:spcPts val="0"/>
              </a:spcAft>
              <a:buFontTx/>
              <a:buNone/>
              <a:defRPr sz="1200"/>
            </a:lvl7pPr>
            <a:lvl8pPr marL="0" indent="0" algn="l">
              <a:spcBef>
                <a:spcPts val="0"/>
              </a:spcBef>
              <a:spcAft>
                <a:spcPts val="0"/>
              </a:spcAft>
              <a:buFontTx/>
              <a:buNone/>
              <a:defRPr sz="1200"/>
            </a:lvl8pPr>
            <a:lvl9pPr marL="0" indent="0" algn="l">
              <a:spcBef>
                <a:spcPts val="0"/>
              </a:spcBef>
              <a:spcAft>
                <a:spcPts val="0"/>
              </a:spcAft>
              <a:buFontTx/>
              <a:buNone/>
              <a:defRPr sz="1200"/>
            </a:lvl9pPr>
          </a:lstStyle>
          <a:p>
            <a:pPr lvl="0"/>
            <a:r>
              <a:rPr lang="es-ES" smtClean="0"/>
              <a:t>Haga clic para modificar el estilo de texto del patrón</a:t>
            </a:r>
          </a:p>
        </p:txBody>
      </p:sp>
      <p:sp>
        <p:nvSpPr>
          <p:cNvPr id="59" name="Text Placeholder 3"/>
          <p:cNvSpPr>
            <a:spLocks noGrp="1"/>
          </p:cNvSpPr>
          <p:nvPr>
            <p:ph type="body" sz="quarter" idx="41"/>
          </p:nvPr>
        </p:nvSpPr>
        <p:spPr bwMode="gray">
          <a:xfrm>
            <a:off x="1763688" y="5301209"/>
            <a:ext cx="2736304" cy="216024"/>
          </a:xfrm>
        </p:spPr>
        <p:txBody>
          <a:bodyPr tIns="0" anchor="b"/>
          <a:lstStyle>
            <a:lvl1pPr marL="0" indent="0">
              <a:spcBef>
                <a:spcPts val="0"/>
              </a:spcBef>
              <a:spcAft>
                <a:spcPts val="0"/>
              </a:spcAft>
              <a:buNone/>
              <a:defRPr sz="1200">
                <a:solidFill>
                  <a:schemeClr val="tx1"/>
                </a:solidFill>
              </a:defRPr>
            </a:lvl1pPr>
            <a:lvl2pPr marL="0" indent="0">
              <a:spcBef>
                <a:spcPts val="0"/>
              </a:spcBef>
              <a:spcAft>
                <a:spcPts val="0"/>
              </a:spcAft>
              <a:buNone/>
              <a:defRPr sz="1200"/>
            </a:lvl2pPr>
            <a:lvl3pPr marL="0" indent="0" algn="l">
              <a:spcBef>
                <a:spcPts val="0"/>
              </a:spcBef>
              <a:spcAft>
                <a:spcPts val="0"/>
              </a:spcAft>
              <a:buFontTx/>
              <a:buNone/>
              <a:tabLst>
                <a:tab pos="630238" algn="l"/>
              </a:tabLst>
              <a:defRPr sz="1200"/>
            </a:lvl3pPr>
            <a:lvl4pPr marL="0" indent="0" algn="l">
              <a:spcBef>
                <a:spcPts val="0"/>
              </a:spcBef>
              <a:spcAft>
                <a:spcPts val="0"/>
              </a:spcAft>
              <a:buFontTx/>
              <a:buNone/>
              <a:defRPr sz="1200">
                <a:solidFill>
                  <a:schemeClr val="tx1"/>
                </a:solidFill>
              </a:defRPr>
            </a:lvl4pPr>
            <a:lvl5pPr marL="0" indent="0" algn="l">
              <a:spcBef>
                <a:spcPts val="0"/>
              </a:spcBef>
              <a:spcAft>
                <a:spcPts val="0"/>
              </a:spcAft>
              <a:buFontTx/>
              <a:buNone/>
              <a:defRPr sz="1200">
                <a:latin typeface="Arial" pitchFamily="34" charset="0"/>
              </a:defRPr>
            </a:lvl5pPr>
            <a:lvl6pPr marL="0" indent="0" algn="l">
              <a:spcBef>
                <a:spcPts val="0"/>
              </a:spcBef>
              <a:spcAft>
                <a:spcPts val="0"/>
              </a:spcAft>
              <a:buFontTx/>
              <a:buNone/>
              <a:defRPr sz="1200"/>
            </a:lvl6pPr>
            <a:lvl7pPr marL="0" indent="0" algn="l">
              <a:spcBef>
                <a:spcPts val="0"/>
              </a:spcBef>
              <a:spcAft>
                <a:spcPts val="0"/>
              </a:spcAft>
              <a:buFontTx/>
              <a:buNone/>
              <a:defRPr sz="1200"/>
            </a:lvl7pPr>
            <a:lvl8pPr marL="0" indent="0" algn="l">
              <a:spcBef>
                <a:spcPts val="0"/>
              </a:spcBef>
              <a:spcAft>
                <a:spcPts val="0"/>
              </a:spcAft>
              <a:buFontTx/>
              <a:buNone/>
              <a:defRPr sz="1200"/>
            </a:lvl8pPr>
            <a:lvl9pPr marL="0" indent="0" algn="l">
              <a:spcBef>
                <a:spcPts val="0"/>
              </a:spcBef>
              <a:spcAft>
                <a:spcPts val="0"/>
              </a:spcAft>
              <a:buFontTx/>
              <a:buNone/>
              <a:defRPr sz="1200"/>
            </a:lvl9pPr>
          </a:lstStyle>
          <a:p>
            <a:pPr lvl="0"/>
            <a:r>
              <a:rPr lang="es-ES" smtClean="0"/>
              <a:t>Haga clic para modificar el estilo de texto del patrón</a:t>
            </a:r>
          </a:p>
        </p:txBody>
      </p:sp>
      <p:sp>
        <p:nvSpPr>
          <p:cNvPr id="60" name="Text Placeholder 3"/>
          <p:cNvSpPr>
            <a:spLocks noGrp="1"/>
          </p:cNvSpPr>
          <p:nvPr>
            <p:ph type="body" sz="quarter" idx="42"/>
          </p:nvPr>
        </p:nvSpPr>
        <p:spPr bwMode="gray">
          <a:xfrm>
            <a:off x="1763688" y="4365625"/>
            <a:ext cx="2736304" cy="935584"/>
          </a:xfrm>
        </p:spPr>
        <p:txBody>
          <a:bodyPr tIns="0" anchor="b"/>
          <a:lstStyle>
            <a:lvl1pPr marL="0" indent="0">
              <a:spcBef>
                <a:spcPts val="0"/>
              </a:spcBef>
              <a:spcAft>
                <a:spcPts val="0"/>
              </a:spcAft>
              <a:buFontTx/>
              <a:buNone/>
              <a:defRPr sz="1400">
                <a:latin typeface="Arial" pitchFamily="34" charset="0"/>
              </a:defRPr>
            </a:lvl1pPr>
            <a:lvl2pPr marL="0" indent="0">
              <a:spcBef>
                <a:spcPts val="0"/>
              </a:spcBef>
              <a:spcAft>
                <a:spcPts val="0"/>
              </a:spcAft>
              <a:buNone/>
              <a:defRPr sz="1400"/>
            </a:lvl2pPr>
            <a:lvl3pPr marL="0" indent="0" algn="l">
              <a:spcBef>
                <a:spcPts val="0"/>
              </a:spcBef>
              <a:spcAft>
                <a:spcPts val="0"/>
              </a:spcAft>
              <a:buFontTx/>
              <a:buNone/>
              <a:tabLst>
                <a:tab pos="630238" algn="l"/>
              </a:tabLst>
              <a:defRPr sz="1400"/>
            </a:lvl3pPr>
            <a:lvl4pPr marL="0" indent="0" algn="l">
              <a:spcBef>
                <a:spcPts val="0"/>
              </a:spcBef>
              <a:spcAft>
                <a:spcPts val="0"/>
              </a:spcAft>
              <a:buFontTx/>
              <a:buNone/>
              <a:defRPr sz="1400">
                <a:solidFill>
                  <a:schemeClr val="tx1"/>
                </a:solidFill>
              </a:defRPr>
            </a:lvl4pPr>
            <a:lvl5pPr marL="0" indent="0" algn="l">
              <a:spcBef>
                <a:spcPts val="0"/>
              </a:spcBef>
              <a:spcAft>
                <a:spcPts val="0"/>
              </a:spcAft>
              <a:buFontTx/>
              <a:buNone/>
              <a:defRPr sz="1400" b="0"/>
            </a:lvl5pPr>
            <a:lvl6pPr marL="0" indent="0" algn="l">
              <a:spcBef>
                <a:spcPts val="0"/>
              </a:spcBef>
              <a:spcAft>
                <a:spcPts val="0"/>
              </a:spcAft>
              <a:buFontTx/>
              <a:buNone/>
              <a:defRPr sz="1400"/>
            </a:lvl6pPr>
            <a:lvl7pPr marL="0" indent="0" algn="l">
              <a:spcBef>
                <a:spcPts val="0"/>
              </a:spcBef>
              <a:spcAft>
                <a:spcPts val="0"/>
              </a:spcAft>
              <a:buFontTx/>
              <a:buNone/>
              <a:defRPr sz="1400"/>
            </a:lvl7pPr>
            <a:lvl8pPr marL="0" indent="0" algn="l">
              <a:spcBef>
                <a:spcPts val="0"/>
              </a:spcBef>
              <a:spcAft>
                <a:spcPts val="0"/>
              </a:spcAft>
              <a:buFontTx/>
              <a:buNone/>
              <a:defRPr sz="1400"/>
            </a:lvl8pPr>
            <a:lvl9pPr marL="0" indent="0" algn="l">
              <a:spcBef>
                <a:spcPts val="0"/>
              </a:spcBef>
              <a:spcAft>
                <a:spcPts val="0"/>
              </a:spcAft>
              <a:buFontTx/>
              <a:buNone/>
              <a:defRPr sz="1400"/>
            </a:lvl9pPr>
          </a:lstStyle>
          <a:p>
            <a:pPr lvl="0"/>
            <a:r>
              <a:rPr lang="es-ES" smtClean="0"/>
              <a:t>Haga clic para modificar el estilo de texto del patrón</a:t>
            </a:r>
          </a:p>
        </p:txBody>
      </p:sp>
      <p:sp>
        <p:nvSpPr>
          <p:cNvPr id="61" name="Text Placeholder 3"/>
          <p:cNvSpPr>
            <a:spLocks noGrp="1"/>
          </p:cNvSpPr>
          <p:nvPr>
            <p:ph type="body" sz="quarter" idx="43"/>
          </p:nvPr>
        </p:nvSpPr>
        <p:spPr bwMode="gray">
          <a:xfrm>
            <a:off x="1763688" y="5949236"/>
            <a:ext cx="2736874" cy="215535"/>
          </a:xfrm>
        </p:spPr>
        <p:txBody>
          <a:bodyPr tIns="0" anchor="b"/>
          <a:lstStyle>
            <a:lvl1pPr marL="0" indent="0">
              <a:spcBef>
                <a:spcPts val="0"/>
              </a:spcBef>
              <a:spcAft>
                <a:spcPts val="0"/>
              </a:spcAft>
              <a:buNone/>
              <a:defRPr sz="1200">
                <a:solidFill>
                  <a:schemeClr val="tx1"/>
                </a:solidFill>
              </a:defRPr>
            </a:lvl1pPr>
            <a:lvl2pPr marL="0" indent="0">
              <a:spcBef>
                <a:spcPts val="0"/>
              </a:spcBef>
              <a:spcAft>
                <a:spcPts val="0"/>
              </a:spcAft>
              <a:buNone/>
              <a:defRPr sz="1200"/>
            </a:lvl2pPr>
            <a:lvl3pPr marL="0" indent="0" algn="l">
              <a:spcBef>
                <a:spcPts val="0"/>
              </a:spcBef>
              <a:spcAft>
                <a:spcPts val="0"/>
              </a:spcAft>
              <a:buFontTx/>
              <a:buNone/>
              <a:tabLst>
                <a:tab pos="630238" algn="l"/>
              </a:tabLst>
              <a:defRPr sz="1200"/>
            </a:lvl3pPr>
            <a:lvl4pPr marL="0" indent="0" algn="l">
              <a:spcBef>
                <a:spcPts val="0"/>
              </a:spcBef>
              <a:spcAft>
                <a:spcPts val="0"/>
              </a:spcAft>
              <a:buFontTx/>
              <a:buNone/>
              <a:defRPr sz="1200">
                <a:solidFill>
                  <a:schemeClr val="tx1"/>
                </a:solidFill>
              </a:defRPr>
            </a:lvl4pPr>
            <a:lvl5pPr marL="0" indent="0" algn="l">
              <a:spcBef>
                <a:spcPts val="0"/>
              </a:spcBef>
              <a:spcAft>
                <a:spcPts val="0"/>
              </a:spcAft>
              <a:buFontTx/>
              <a:buNone/>
              <a:defRPr sz="1200">
                <a:latin typeface="Arial" pitchFamily="34" charset="0"/>
              </a:defRPr>
            </a:lvl5pPr>
            <a:lvl6pPr marL="0" indent="0" algn="l">
              <a:spcBef>
                <a:spcPts val="0"/>
              </a:spcBef>
              <a:spcAft>
                <a:spcPts val="0"/>
              </a:spcAft>
              <a:buFontTx/>
              <a:buNone/>
              <a:defRPr sz="1200"/>
            </a:lvl6pPr>
            <a:lvl7pPr marL="0" indent="0" algn="l">
              <a:spcBef>
                <a:spcPts val="0"/>
              </a:spcBef>
              <a:spcAft>
                <a:spcPts val="0"/>
              </a:spcAft>
              <a:buFontTx/>
              <a:buNone/>
              <a:defRPr sz="1200"/>
            </a:lvl7pPr>
            <a:lvl8pPr marL="0" indent="0" algn="l">
              <a:spcBef>
                <a:spcPts val="0"/>
              </a:spcBef>
              <a:spcAft>
                <a:spcPts val="0"/>
              </a:spcAft>
              <a:buFontTx/>
              <a:buNone/>
              <a:defRPr sz="1200"/>
            </a:lvl8pPr>
            <a:lvl9pPr marL="0" indent="0" algn="l">
              <a:spcBef>
                <a:spcPts val="0"/>
              </a:spcBef>
              <a:spcAft>
                <a:spcPts val="0"/>
              </a:spcAft>
              <a:buFontTx/>
              <a:buNone/>
              <a:defRPr sz="1200"/>
            </a:lvl9pPr>
          </a:lstStyle>
          <a:p>
            <a:pPr lvl="0"/>
            <a:r>
              <a:rPr lang="es-ES" smtClean="0"/>
              <a:t>Haga clic para modificar el estilo de texto del patrón</a:t>
            </a:r>
          </a:p>
        </p:txBody>
      </p:sp>
      <p:sp>
        <p:nvSpPr>
          <p:cNvPr id="62" name="Text Placeholder 3"/>
          <p:cNvSpPr>
            <a:spLocks noGrp="1"/>
          </p:cNvSpPr>
          <p:nvPr>
            <p:ph type="body" sz="quarter" idx="44"/>
          </p:nvPr>
        </p:nvSpPr>
        <p:spPr bwMode="gray">
          <a:xfrm>
            <a:off x="1763688" y="6164739"/>
            <a:ext cx="2736874" cy="215535"/>
          </a:xfrm>
        </p:spPr>
        <p:txBody>
          <a:bodyPr tIns="0" anchor="b"/>
          <a:lstStyle>
            <a:lvl1pPr marL="0" indent="0">
              <a:spcBef>
                <a:spcPts val="0"/>
              </a:spcBef>
              <a:spcAft>
                <a:spcPts val="0"/>
              </a:spcAft>
              <a:buNone/>
              <a:defRPr sz="1200">
                <a:solidFill>
                  <a:schemeClr val="tx1"/>
                </a:solidFill>
              </a:defRPr>
            </a:lvl1pPr>
            <a:lvl2pPr marL="0" indent="0">
              <a:spcBef>
                <a:spcPts val="0"/>
              </a:spcBef>
              <a:spcAft>
                <a:spcPts val="0"/>
              </a:spcAft>
              <a:buNone/>
              <a:defRPr sz="1200"/>
            </a:lvl2pPr>
            <a:lvl3pPr marL="0" indent="0" algn="l">
              <a:spcBef>
                <a:spcPts val="0"/>
              </a:spcBef>
              <a:spcAft>
                <a:spcPts val="0"/>
              </a:spcAft>
              <a:buFontTx/>
              <a:buNone/>
              <a:tabLst>
                <a:tab pos="630238" algn="l"/>
              </a:tabLst>
              <a:defRPr sz="1200"/>
            </a:lvl3pPr>
            <a:lvl4pPr marL="0" indent="0" algn="l">
              <a:spcBef>
                <a:spcPts val="0"/>
              </a:spcBef>
              <a:spcAft>
                <a:spcPts val="0"/>
              </a:spcAft>
              <a:buFontTx/>
              <a:buNone/>
              <a:defRPr sz="1200">
                <a:solidFill>
                  <a:schemeClr val="tx1"/>
                </a:solidFill>
              </a:defRPr>
            </a:lvl4pPr>
            <a:lvl5pPr marL="0" indent="0" algn="l">
              <a:spcBef>
                <a:spcPts val="0"/>
              </a:spcBef>
              <a:spcAft>
                <a:spcPts val="0"/>
              </a:spcAft>
              <a:buFontTx/>
              <a:buNone/>
              <a:defRPr sz="1200">
                <a:latin typeface="Arial" pitchFamily="34" charset="0"/>
              </a:defRPr>
            </a:lvl5pPr>
            <a:lvl6pPr marL="0" indent="0" algn="l">
              <a:spcBef>
                <a:spcPts val="0"/>
              </a:spcBef>
              <a:spcAft>
                <a:spcPts val="0"/>
              </a:spcAft>
              <a:buFontTx/>
              <a:buNone/>
              <a:defRPr sz="1200"/>
            </a:lvl6pPr>
            <a:lvl7pPr marL="0" indent="0" algn="l">
              <a:spcBef>
                <a:spcPts val="0"/>
              </a:spcBef>
              <a:spcAft>
                <a:spcPts val="0"/>
              </a:spcAft>
              <a:buFontTx/>
              <a:buNone/>
              <a:defRPr sz="1200"/>
            </a:lvl7pPr>
            <a:lvl8pPr marL="0" indent="0" algn="l">
              <a:spcBef>
                <a:spcPts val="0"/>
              </a:spcBef>
              <a:spcAft>
                <a:spcPts val="0"/>
              </a:spcAft>
              <a:buFontTx/>
              <a:buNone/>
              <a:defRPr sz="1200"/>
            </a:lvl8pPr>
            <a:lvl9pPr marL="0" indent="0" algn="l">
              <a:spcBef>
                <a:spcPts val="0"/>
              </a:spcBef>
              <a:spcAft>
                <a:spcPts val="0"/>
              </a:spcAft>
              <a:buFontTx/>
              <a:buNone/>
              <a:defRPr sz="1200"/>
            </a:lvl9pPr>
          </a:lstStyle>
          <a:p>
            <a:pPr lvl="0"/>
            <a:r>
              <a:rPr lang="es-ES" smtClean="0"/>
              <a:t>Haga clic para modificar el estilo de texto del patrón</a:t>
            </a:r>
          </a:p>
        </p:txBody>
      </p:sp>
      <p:sp>
        <p:nvSpPr>
          <p:cNvPr id="63" name="Text Placeholder 3"/>
          <p:cNvSpPr>
            <a:spLocks noGrp="1"/>
          </p:cNvSpPr>
          <p:nvPr>
            <p:ph type="body" sz="quarter" idx="45"/>
          </p:nvPr>
        </p:nvSpPr>
        <p:spPr bwMode="gray">
          <a:xfrm>
            <a:off x="6084168" y="5733743"/>
            <a:ext cx="2736304" cy="215535"/>
          </a:xfrm>
        </p:spPr>
        <p:txBody>
          <a:bodyPr tIns="0" anchor="b"/>
          <a:lstStyle>
            <a:lvl1pPr marL="0" indent="0">
              <a:spcBef>
                <a:spcPts val="0"/>
              </a:spcBef>
              <a:spcAft>
                <a:spcPts val="0"/>
              </a:spcAft>
              <a:buNone/>
              <a:defRPr sz="1200">
                <a:solidFill>
                  <a:schemeClr val="tx1"/>
                </a:solidFill>
              </a:defRPr>
            </a:lvl1pPr>
            <a:lvl2pPr marL="0" indent="0">
              <a:spcBef>
                <a:spcPts val="0"/>
              </a:spcBef>
              <a:spcAft>
                <a:spcPts val="0"/>
              </a:spcAft>
              <a:buNone/>
              <a:defRPr sz="1200"/>
            </a:lvl2pPr>
            <a:lvl3pPr marL="0" indent="0" algn="l">
              <a:spcBef>
                <a:spcPts val="0"/>
              </a:spcBef>
              <a:spcAft>
                <a:spcPts val="0"/>
              </a:spcAft>
              <a:buFontTx/>
              <a:buNone/>
              <a:tabLst>
                <a:tab pos="630238" algn="l"/>
              </a:tabLst>
              <a:defRPr sz="1200"/>
            </a:lvl3pPr>
            <a:lvl4pPr marL="0" indent="0" algn="l">
              <a:spcBef>
                <a:spcPts val="0"/>
              </a:spcBef>
              <a:spcAft>
                <a:spcPts val="0"/>
              </a:spcAft>
              <a:buFontTx/>
              <a:buNone/>
              <a:defRPr sz="1200">
                <a:solidFill>
                  <a:schemeClr val="tx1"/>
                </a:solidFill>
              </a:defRPr>
            </a:lvl4pPr>
            <a:lvl5pPr marL="0" indent="0" algn="l">
              <a:spcBef>
                <a:spcPts val="0"/>
              </a:spcBef>
              <a:spcAft>
                <a:spcPts val="0"/>
              </a:spcAft>
              <a:buFontTx/>
              <a:buNone/>
              <a:defRPr sz="1200">
                <a:latin typeface="Arial" pitchFamily="34" charset="0"/>
              </a:defRPr>
            </a:lvl5pPr>
            <a:lvl6pPr marL="0" indent="0" algn="l">
              <a:spcBef>
                <a:spcPts val="0"/>
              </a:spcBef>
              <a:spcAft>
                <a:spcPts val="0"/>
              </a:spcAft>
              <a:buFontTx/>
              <a:buNone/>
              <a:defRPr sz="1200"/>
            </a:lvl6pPr>
            <a:lvl7pPr marL="0" indent="0" algn="l">
              <a:spcBef>
                <a:spcPts val="0"/>
              </a:spcBef>
              <a:spcAft>
                <a:spcPts val="0"/>
              </a:spcAft>
              <a:buFontTx/>
              <a:buNone/>
              <a:defRPr sz="1200"/>
            </a:lvl7pPr>
            <a:lvl8pPr marL="0" indent="0" algn="l">
              <a:spcBef>
                <a:spcPts val="0"/>
              </a:spcBef>
              <a:spcAft>
                <a:spcPts val="0"/>
              </a:spcAft>
              <a:buFontTx/>
              <a:buNone/>
              <a:defRPr sz="1200"/>
            </a:lvl8pPr>
            <a:lvl9pPr marL="0" indent="0" algn="l">
              <a:spcBef>
                <a:spcPts val="0"/>
              </a:spcBef>
              <a:spcAft>
                <a:spcPts val="0"/>
              </a:spcAft>
              <a:buFontTx/>
              <a:buNone/>
              <a:defRPr sz="1200"/>
            </a:lvl9pPr>
          </a:lstStyle>
          <a:p>
            <a:pPr lvl="0"/>
            <a:r>
              <a:rPr lang="es-ES" smtClean="0"/>
              <a:t>Haga clic para modificar el estilo de texto del patrón</a:t>
            </a:r>
          </a:p>
        </p:txBody>
      </p:sp>
      <p:sp>
        <p:nvSpPr>
          <p:cNvPr id="64" name="Text Placeholder 3"/>
          <p:cNvSpPr>
            <a:spLocks noGrp="1"/>
          </p:cNvSpPr>
          <p:nvPr>
            <p:ph type="body" sz="quarter" idx="46"/>
          </p:nvPr>
        </p:nvSpPr>
        <p:spPr bwMode="gray">
          <a:xfrm>
            <a:off x="6084168" y="5301209"/>
            <a:ext cx="2736304" cy="216024"/>
          </a:xfrm>
        </p:spPr>
        <p:txBody>
          <a:bodyPr tIns="0" anchor="b"/>
          <a:lstStyle>
            <a:lvl1pPr marL="0" indent="0">
              <a:spcBef>
                <a:spcPts val="0"/>
              </a:spcBef>
              <a:spcAft>
                <a:spcPts val="0"/>
              </a:spcAft>
              <a:buNone/>
              <a:defRPr sz="1200">
                <a:solidFill>
                  <a:schemeClr val="tx1"/>
                </a:solidFill>
              </a:defRPr>
            </a:lvl1pPr>
            <a:lvl2pPr marL="0" indent="0">
              <a:spcBef>
                <a:spcPts val="0"/>
              </a:spcBef>
              <a:spcAft>
                <a:spcPts val="0"/>
              </a:spcAft>
              <a:buNone/>
              <a:defRPr sz="1200"/>
            </a:lvl2pPr>
            <a:lvl3pPr marL="0" indent="0" algn="l">
              <a:spcBef>
                <a:spcPts val="0"/>
              </a:spcBef>
              <a:spcAft>
                <a:spcPts val="0"/>
              </a:spcAft>
              <a:buFontTx/>
              <a:buNone/>
              <a:tabLst>
                <a:tab pos="630238" algn="l"/>
              </a:tabLst>
              <a:defRPr sz="1200"/>
            </a:lvl3pPr>
            <a:lvl4pPr marL="0" indent="0" algn="l">
              <a:spcBef>
                <a:spcPts val="0"/>
              </a:spcBef>
              <a:spcAft>
                <a:spcPts val="0"/>
              </a:spcAft>
              <a:buFontTx/>
              <a:buNone/>
              <a:defRPr sz="1200">
                <a:solidFill>
                  <a:schemeClr val="tx1"/>
                </a:solidFill>
              </a:defRPr>
            </a:lvl4pPr>
            <a:lvl5pPr marL="0" indent="0" algn="l">
              <a:spcBef>
                <a:spcPts val="0"/>
              </a:spcBef>
              <a:spcAft>
                <a:spcPts val="0"/>
              </a:spcAft>
              <a:buFontTx/>
              <a:buNone/>
              <a:defRPr sz="1200">
                <a:latin typeface="Arial" pitchFamily="34" charset="0"/>
              </a:defRPr>
            </a:lvl5pPr>
            <a:lvl6pPr marL="0" indent="0" algn="l">
              <a:spcBef>
                <a:spcPts val="0"/>
              </a:spcBef>
              <a:spcAft>
                <a:spcPts val="0"/>
              </a:spcAft>
              <a:buFontTx/>
              <a:buNone/>
              <a:defRPr sz="1200"/>
            </a:lvl6pPr>
            <a:lvl7pPr marL="0" indent="0" algn="l">
              <a:spcBef>
                <a:spcPts val="0"/>
              </a:spcBef>
              <a:spcAft>
                <a:spcPts val="0"/>
              </a:spcAft>
              <a:buFontTx/>
              <a:buNone/>
              <a:defRPr sz="1200"/>
            </a:lvl7pPr>
            <a:lvl8pPr marL="0" indent="0" algn="l">
              <a:spcBef>
                <a:spcPts val="0"/>
              </a:spcBef>
              <a:spcAft>
                <a:spcPts val="0"/>
              </a:spcAft>
              <a:buFontTx/>
              <a:buNone/>
              <a:defRPr sz="1200"/>
            </a:lvl8pPr>
            <a:lvl9pPr marL="0" indent="0" algn="l">
              <a:spcBef>
                <a:spcPts val="0"/>
              </a:spcBef>
              <a:spcAft>
                <a:spcPts val="0"/>
              </a:spcAft>
              <a:buFontTx/>
              <a:buNone/>
              <a:defRPr sz="1200"/>
            </a:lvl9pPr>
          </a:lstStyle>
          <a:p>
            <a:pPr lvl="0"/>
            <a:r>
              <a:rPr lang="es-ES" smtClean="0"/>
              <a:t>Haga clic para modificar el estilo de texto del patrón</a:t>
            </a:r>
          </a:p>
        </p:txBody>
      </p:sp>
      <p:sp>
        <p:nvSpPr>
          <p:cNvPr id="65" name="Text Placeholder 3"/>
          <p:cNvSpPr>
            <a:spLocks noGrp="1"/>
          </p:cNvSpPr>
          <p:nvPr>
            <p:ph type="body" sz="quarter" idx="47"/>
          </p:nvPr>
        </p:nvSpPr>
        <p:spPr bwMode="gray">
          <a:xfrm>
            <a:off x="6084168" y="4365625"/>
            <a:ext cx="2736304" cy="935584"/>
          </a:xfrm>
        </p:spPr>
        <p:txBody>
          <a:bodyPr tIns="0" anchor="b"/>
          <a:lstStyle>
            <a:lvl1pPr marL="0" indent="0">
              <a:spcBef>
                <a:spcPts val="0"/>
              </a:spcBef>
              <a:spcAft>
                <a:spcPts val="0"/>
              </a:spcAft>
              <a:buFontTx/>
              <a:buNone/>
              <a:defRPr sz="1400">
                <a:latin typeface="Arial" pitchFamily="34" charset="0"/>
              </a:defRPr>
            </a:lvl1pPr>
            <a:lvl2pPr marL="0" indent="0">
              <a:spcBef>
                <a:spcPts val="0"/>
              </a:spcBef>
              <a:spcAft>
                <a:spcPts val="0"/>
              </a:spcAft>
              <a:buNone/>
              <a:defRPr sz="1400"/>
            </a:lvl2pPr>
            <a:lvl3pPr marL="0" indent="0" algn="l">
              <a:spcBef>
                <a:spcPts val="0"/>
              </a:spcBef>
              <a:spcAft>
                <a:spcPts val="0"/>
              </a:spcAft>
              <a:buFontTx/>
              <a:buNone/>
              <a:tabLst>
                <a:tab pos="630238" algn="l"/>
              </a:tabLst>
              <a:defRPr sz="1400"/>
            </a:lvl3pPr>
            <a:lvl4pPr marL="0" indent="0" algn="l">
              <a:spcBef>
                <a:spcPts val="0"/>
              </a:spcBef>
              <a:spcAft>
                <a:spcPts val="0"/>
              </a:spcAft>
              <a:buFontTx/>
              <a:buNone/>
              <a:defRPr sz="1400">
                <a:solidFill>
                  <a:schemeClr val="tx1"/>
                </a:solidFill>
              </a:defRPr>
            </a:lvl4pPr>
            <a:lvl5pPr marL="0" indent="0" algn="l">
              <a:spcBef>
                <a:spcPts val="0"/>
              </a:spcBef>
              <a:spcAft>
                <a:spcPts val="0"/>
              </a:spcAft>
              <a:buFontTx/>
              <a:buNone/>
              <a:defRPr sz="1400" b="0"/>
            </a:lvl5pPr>
            <a:lvl6pPr marL="0" indent="0" algn="l">
              <a:spcBef>
                <a:spcPts val="0"/>
              </a:spcBef>
              <a:spcAft>
                <a:spcPts val="0"/>
              </a:spcAft>
              <a:buFontTx/>
              <a:buNone/>
              <a:defRPr sz="1400"/>
            </a:lvl6pPr>
            <a:lvl7pPr marL="0" indent="0" algn="l">
              <a:spcBef>
                <a:spcPts val="0"/>
              </a:spcBef>
              <a:spcAft>
                <a:spcPts val="0"/>
              </a:spcAft>
              <a:buFontTx/>
              <a:buNone/>
              <a:defRPr sz="1400"/>
            </a:lvl7pPr>
            <a:lvl8pPr marL="0" indent="0" algn="l">
              <a:spcBef>
                <a:spcPts val="0"/>
              </a:spcBef>
              <a:spcAft>
                <a:spcPts val="0"/>
              </a:spcAft>
              <a:buFontTx/>
              <a:buNone/>
              <a:defRPr sz="1400"/>
            </a:lvl8pPr>
            <a:lvl9pPr marL="0" indent="0" algn="l">
              <a:spcBef>
                <a:spcPts val="0"/>
              </a:spcBef>
              <a:spcAft>
                <a:spcPts val="0"/>
              </a:spcAft>
              <a:buFontTx/>
              <a:buNone/>
              <a:defRPr sz="1400"/>
            </a:lvl9pPr>
          </a:lstStyle>
          <a:p>
            <a:pPr lvl="0"/>
            <a:r>
              <a:rPr lang="es-ES" smtClean="0"/>
              <a:t>Haga clic para modificar el estilo de texto del patrón</a:t>
            </a:r>
          </a:p>
        </p:txBody>
      </p:sp>
      <p:sp>
        <p:nvSpPr>
          <p:cNvPr id="66" name="Text Placeholder 3"/>
          <p:cNvSpPr>
            <a:spLocks noGrp="1"/>
          </p:cNvSpPr>
          <p:nvPr>
            <p:ph type="body" sz="quarter" idx="48"/>
          </p:nvPr>
        </p:nvSpPr>
        <p:spPr bwMode="gray">
          <a:xfrm>
            <a:off x="6084168" y="5949246"/>
            <a:ext cx="2736304" cy="215535"/>
          </a:xfrm>
        </p:spPr>
        <p:txBody>
          <a:bodyPr tIns="0" anchor="b"/>
          <a:lstStyle>
            <a:lvl1pPr marL="0" indent="0">
              <a:spcBef>
                <a:spcPts val="0"/>
              </a:spcBef>
              <a:spcAft>
                <a:spcPts val="0"/>
              </a:spcAft>
              <a:buNone/>
              <a:defRPr sz="1200">
                <a:solidFill>
                  <a:schemeClr val="tx1"/>
                </a:solidFill>
              </a:defRPr>
            </a:lvl1pPr>
            <a:lvl2pPr marL="0" indent="0">
              <a:spcBef>
                <a:spcPts val="0"/>
              </a:spcBef>
              <a:spcAft>
                <a:spcPts val="0"/>
              </a:spcAft>
              <a:buNone/>
              <a:defRPr sz="1200"/>
            </a:lvl2pPr>
            <a:lvl3pPr marL="0" indent="0" algn="l">
              <a:spcBef>
                <a:spcPts val="0"/>
              </a:spcBef>
              <a:spcAft>
                <a:spcPts val="0"/>
              </a:spcAft>
              <a:buFontTx/>
              <a:buNone/>
              <a:tabLst>
                <a:tab pos="630238" algn="l"/>
              </a:tabLst>
              <a:defRPr sz="1200"/>
            </a:lvl3pPr>
            <a:lvl4pPr marL="0" indent="0" algn="l">
              <a:spcBef>
                <a:spcPts val="0"/>
              </a:spcBef>
              <a:spcAft>
                <a:spcPts val="0"/>
              </a:spcAft>
              <a:buFontTx/>
              <a:buNone/>
              <a:defRPr sz="1200">
                <a:solidFill>
                  <a:schemeClr val="tx1"/>
                </a:solidFill>
              </a:defRPr>
            </a:lvl4pPr>
            <a:lvl5pPr marL="0" indent="0" algn="l">
              <a:spcBef>
                <a:spcPts val="0"/>
              </a:spcBef>
              <a:spcAft>
                <a:spcPts val="0"/>
              </a:spcAft>
              <a:buFontTx/>
              <a:buNone/>
              <a:defRPr sz="1200">
                <a:latin typeface="Arial" pitchFamily="34" charset="0"/>
              </a:defRPr>
            </a:lvl5pPr>
            <a:lvl6pPr marL="0" indent="0" algn="l">
              <a:spcBef>
                <a:spcPts val="0"/>
              </a:spcBef>
              <a:spcAft>
                <a:spcPts val="0"/>
              </a:spcAft>
              <a:buFontTx/>
              <a:buNone/>
              <a:defRPr sz="1200"/>
            </a:lvl6pPr>
            <a:lvl7pPr marL="0" indent="0" algn="l">
              <a:spcBef>
                <a:spcPts val="0"/>
              </a:spcBef>
              <a:spcAft>
                <a:spcPts val="0"/>
              </a:spcAft>
              <a:buFontTx/>
              <a:buNone/>
              <a:defRPr sz="1200"/>
            </a:lvl7pPr>
            <a:lvl8pPr marL="0" indent="0" algn="l">
              <a:spcBef>
                <a:spcPts val="0"/>
              </a:spcBef>
              <a:spcAft>
                <a:spcPts val="0"/>
              </a:spcAft>
              <a:buFontTx/>
              <a:buNone/>
              <a:defRPr sz="1200"/>
            </a:lvl8pPr>
            <a:lvl9pPr marL="0" indent="0" algn="l">
              <a:spcBef>
                <a:spcPts val="0"/>
              </a:spcBef>
              <a:spcAft>
                <a:spcPts val="0"/>
              </a:spcAft>
              <a:buFontTx/>
              <a:buNone/>
              <a:defRPr sz="1200"/>
            </a:lvl9pPr>
          </a:lstStyle>
          <a:p>
            <a:pPr lvl="0"/>
            <a:r>
              <a:rPr lang="es-ES" smtClean="0"/>
              <a:t>Haga clic para modificar el estilo de texto del patrón</a:t>
            </a:r>
          </a:p>
        </p:txBody>
      </p:sp>
      <p:sp>
        <p:nvSpPr>
          <p:cNvPr id="67" name="Text Placeholder 3"/>
          <p:cNvSpPr>
            <a:spLocks noGrp="1"/>
          </p:cNvSpPr>
          <p:nvPr>
            <p:ph type="body" sz="quarter" idx="49"/>
          </p:nvPr>
        </p:nvSpPr>
        <p:spPr bwMode="gray">
          <a:xfrm>
            <a:off x="6084168" y="6164749"/>
            <a:ext cx="2736304" cy="215535"/>
          </a:xfrm>
        </p:spPr>
        <p:txBody>
          <a:bodyPr tIns="0" anchor="b"/>
          <a:lstStyle>
            <a:lvl1pPr marL="0" indent="0">
              <a:spcBef>
                <a:spcPts val="0"/>
              </a:spcBef>
              <a:spcAft>
                <a:spcPts val="0"/>
              </a:spcAft>
              <a:buNone/>
              <a:defRPr sz="1200">
                <a:solidFill>
                  <a:schemeClr val="tx1"/>
                </a:solidFill>
              </a:defRPr>
            </a:lvl1pPr>
            <a:lvl2pPr marL="0" indent="0">
              <a:spcBef>
                <a:spcPts val="0"/>
              </a:spcBef>
              <a:spcAft>
                <a:spcPts val="0"/>
              </a:spcAft>
              <a:buNone/>
              <a:defRPr sz="1200"/>
            </a:lvl2pPr>
            <a:lvl3pPr marL="0" indent="0" algn="l">
              <a:spcBef>
                <a:spcPts val="0"/>
              </a:spcBef>
              <a:spcAft>
                <a:spcPts val="0"/>
              </a:spcAft>
              <a:buFontTx/>
              <a:buNone/>
              <a:tabLst>
                <a:tab pos="630238" algn="l"/>
              </a:tabLst>
              <a:defRPr sz="1200"/>
            </a:lvl3pPr>
            <a:lvl4pPr marL="0" indent="0" algn="l">
              <a:spcBef>
                <a:spcPts val="0"/>
              </a:spcBef>
              <a:spcAft>
                <a:spcPts val="0"/>
              </a:spcAft>
              <a:buFontTx/>
              <a:buNone/>
              <a:defRPr sz="1200">
                <a:solidFill>
                  <a:schemeClr val="tx1"/>
                </a:solidFill>
              </a:defRPr>
            </a:lvl4pPr>
            <a:lvl5pPr marL="0" indent="0" algn="l">
              <a:spcBef>
                <a:spcPts val="0"/>
              </a:spcBef>
              <a:spcAft>
                <a:spcPts val="0"/>
              </a:spcAft>
              <a:buFontTx/>
              <a:buNone/>
              <a:defRPr sz="1200">
                <a:latin typeface="Arial" pitchFamily="34" charset="0"/>
              </a:defRPr>
            </a:lvl5pPr>
            <a:lvl6pPr marL="0" indent="0" algn="l">
              <a:spcBef>
                <a:spcPts val="0"/>
              </a:spcBef>
              <a:spcAft>
                <a:spcPts val="0"/>
              </a:spcAft>
              <a:buFontTx/>
              <a:buNone/>
              <a:defRPr sz="1200"/>
            </a:lvl6pPr>
            <a:lvl7pPr marL="0" indent="0" algn="l">
              <a:spcBef>
                <a:spcPts val="0"/>
              </a:spcBef>
              <a:spcAft>
                <a:spcPts val="0"/>
              </a:spcAft>
              <a:buFontTx/>
              <a:buNone/>
              <a:defRPr sz="1200"/>
            </a:lvl7pPr>
            <a:lvl8pPr marL="0" indent="0" algn="l">
              <a:spcBef>
                <a:spcPts val="0"/>
              </a:spcBef>
              <a:spcAft>
                <a:spcPts val="0"/>
              </a:spcAft>
              <a:buFontTx/>
              <a:buNone/>
              <a:defRPr sz="1200"/>
            </a:lvl8pPr>
            <a:lvl9pPr marL="0" indent="0" algn="l">
              <a:spcBef>
                <a:spcPts val="0"/>
              </a:spcBef>
              <a:spcAft>
                <a:spcPts val="0"/>
              </a:spcAft>
              <a:buFontTx/>
              <a:buNone/>
              <a:defRPr sz="1200"/>
            </a:lvl9pPr>
          </a:lstStyle>
          <a:p>
            <a:pPr lvl="0"/>
            <a:r>
              <a:rPr lang="es-ES" smtClean="0"/>
              <a:t>Haga clic para modificar el estilo de texto del patrón</a:t>
            </a:r>
          </a:p>
        </p:txBody>
      </p:sp>
      <p:sp>
        <p:nvSpPr>
          <p:cNvPr id="3" name="Title 2"/>
          <p:cNvSpPr>
            <a:spLocks noGrp="1"/>
          </p:cNvSpPr>
          <p:nvPr>
            <p:ph type="title"/>
          </p:nvPr>
        </p:nvSpPr>
        <p:spPr bwMode="gray"/>
        <p:txBody>
          <a:bodyPr/>
          <a:lstStyle>
            <a:lvl1pPr>
              <a:defRPr>
                <a:latin typeface="Arial" pitchFamily="34" charset="0"/>
              </a:defRPr>
            </a:lvl1pPr>
          </a:lstStyle>
          <a:p>
            <a:r>
              <a:rPr lang="es-ES" noProof="0" smtClean="0"/>
              <a:t>Haga clic para modificar el estilo de título del patrón</a:t>
            </a:r>
            <a:endParaRPr lang="en-GB" dirty="0"/>
          </a:p>
        </p:txBody>
      </p:sp>
    </p:spTree>
    <p:extLst>
      <p:ext uri="{BB962C8B-B14F-4D97-AF65-F5344CB8AC3E}">
        <p14:creationId xmlns:p14="http://schemas.microsoft.com/office/powerpoint/2010/main" val="41710099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5"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uppieren 4"/>
          <p:cNvGrpSpPr>
            <a:grpSpLocks/>
          </p:cNvGrpSpPr>
          <p:nvPr userDrawn="1"/>
        </p:nvGrpSpPr>
        <p:grpSpPr bwMode="auto">
          <a:xfrm>
            <a:off x="-325438" y="-315913"/>
            <a:ext cx="9794876" cy="7489826"/>
            <a:chOff x="-324680" y="-315520"/>
            <a:chExt cx="9793360" cy="7489040"/>
          </a:xfrm>
        </p:grpSpPr>
        <p:grpSp>
          <p:nvGrpSpPr>
            <p:cNvPr id="4" name="Gruppieren 6"/>
            <p:cNvGrpSpPr>
              <a:grpSpLocks/>
            </p:cNvGrpSpPr>
            <p:nvPr/>
          </p:nvGrpSpPr>
          <p:grpSpPr bwMode="auto">
            <a:xfrm>
              <a:off x="-324680" y="908315"/>
              <a:ext cx="215867" cy="5689003"/>
              <a:chOff x="-540710" y="908315"/>
              <a:chExt cx="431734" cy="5689003"/>
            </a:xfrm>
          </p:grpSpPr>
          <p:cxnSp>
            <p:nvCxnSpPr>
              <p:cNvPr id="49" name="Gerade Verbindung 59"/>
              <p:cNvCxnSpPr/>
              <p:nvPr userDrawn="1"/>
            </p:nvCxnSpPr>
            <p:spPr bwMode="gray">
              <a:xfrm>
                <a:off x="-540710" y="1124192"/>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Gerade Verbindung 60"/>
              <p:cNvCxnSpPr/>
              <p:nvPr userDrawn="1"/>
            </p:nvCxnSpPr>
            <p:spPr bwMode="gray">
              <a:xfrm>
                <a:off x="-540710" y="908315"/>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Gerade Verbindung 61"/>
              <p:cNvCxnSpPr/>
              <p:nvPr userDrawn="1"/>
            </p:nvCxnSpPr>
            <p:spPr bwMode="gray">
              <a:xfrm>
                <a:off x="-540710" y="6597318"/>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Gerade Verbindung 62"/>
              <p:cNvCxnSpPr/>
              <p:nvPr userDrawn="1"/>
            </p:nvCxnSpPr>
            <p:spPr bwMode="gray">
              <a:xfrm>
                <a:off x="-540710" y="6452871"/>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Gerade Verbindung 63"/>
              <p:cNvCxnSpPr/>
              <p:nvPr userDrawn="1"/>
            </p:nvCxnSpPr>
            <p:spPr bwMode="gray">
              <a:xfrm>
                <a:off x="-540710" y="6381441"/>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 name="Gruppieren 7"/>
            <p:cNvGrpSpPr>
              <a:grpSpLocks/>
            </p:cNvGrpSpPr>
            <p:nvPr/>
          </p:nvGrpSpPr>
          <p:grpSpPr bwMode="auto">
            <a:xfrm>
              <a:off x="324508" y="-315520"/>
              <a:ext cx="8496573" cy="215877"/>
              <a:chOff x="324508" y="-531550"/>
              <a:chExt cx="8496573" cy="431754"/>
            </a:xfrm>
          </p:grpSpPr>
          <p:cxnSp>
            <p:nvCxnSpPr>
              <p:cNvPr id="37" name="Gerade Verbindung 47"/>
              <p:cNvCxnSpPr/>
              <p:nvPr userDrawn="1"/>
            </p:nvCxnSpPr>
            <p:spPr bwMode="gray">
              <a:xfrm rot="5400000">
                <a:off x="108631"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Gerade Verbindung 48"/>
              <p:cNvCxnSpPr/>
              <p:nvPr userDrawn="1"/>
            </p:nvCxnSpPr>
            <p:spPr bwMode="gray">
              <a:xfrm rot="5400000">
                <a:off x="1403831"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Gerade Verbindung 49"/>
              <p:cNvCxnSpPr/>
              <p:nvPr userDrawn="1"/>
            </p:nvCxnSpPr>
            <p:spPr bwMode="gray">
              <a:xfrm rot="5400000">
                <a:off x="1548271"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Gerade Verbindung 50"/>
              <p:cNvCxnSpPr/>
              <p:nvPr userDrawn="1"/>
            </p:nvCxnSpPr>
            <p:spPr bwMode="gray">
              <a:xfrm rot="5400000">
                <a:off x="2845057"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Gerade Verbindung 51"/>
              <p:cNvCxnSpPr/>
              <p:nvPr userDrawn="1"/>
            </p:nvCxnSpPr>
            <p:spPr bwMode="gray">
              <a:xfrm rot="5400000">
                <a:off x="2987910"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Gerade Verbindung 52"/>
              <p:cNvCxnSpPr/>
              <p:nvPr userDrawn="1"/>
            </p:nvCxnSpPr>
            <p:spPr bwMode="gray">
              <a:xfrm rot="5400000">
                <a:off x="4284698"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Gerade Verbindung 53"/>
              <p:cNvCxnSpPr/>
              <p:nvPr userDrawn="1"/>
            </p:nvCxnSpPr>
            <p:spPr bwMode="gray">
              <a:xfrm rot="5400000">
                <a:off x="4429137"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Gerade Verbindung 54"/>
              <p:cNvCxnSpPr/>
              <p:nvPr userDrawn="1"/>
            </p:nvCxnSpPr>
            <p:spPr bwMode="gray">
              <a:xfrm rot="5400000">
                <a:off x="5724337"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Gerade Verbindung 55"/>
              <p:cNvCxnSpPr/>
              <p:nvPr userDrawn="1"/>
            </p:nvCxnSpPr>
            <p:spPr bwMode="gray">
              <a:xfrm rot="5400000">
                <a:off x="5868778"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Gerade Verbindung 56"/>
              <p:cNvCxnSpPr/>
              <p:nvPr userDrawn="1"/>
            </p:nvCxnSpPr>
            <p:spPr bwMode="gray">
              <a:xfrm rot="5400000">
                <a:off x="7165564"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Gerade Verbindung 57"/>
              <p:cNvCxnSpPr/>
              <p:nvPr userDrawn="1"/>
            </p:nvCxnSpPr>
            <p:spPr bwMode="gray">
              <a:xfrm rot="5400000">
                <a:off x="7308417"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Gerade Verbindung 58"/>
              <p:cNvCxnSpPr/>
              <p:nvPr userDrawn="1"/>
            </p:nvCxnSpPr>
            <p:spPr bwMode="gray">
              <a:xfrm rot="5400000">
                <a:off x="8605204" y="-315673"/>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 name="Gruppieren 8"/>
            <p:cNvGrpSpPr>
              <a:grpSpLocks/>
            </p:cNvGrpSpPr>
            <p:nvPr/>
          </p:nvGrpSpPr>
          <p:grpSpPr bwMode="auto">
            <a:xfrm>
              <a:off x="322921" y="6957643"/>
              <a:ext cx="8496572" cy="215877"/>
              <a:chOff x="323361" y="-531244"/>
              <a:chExt cx="8496572" cy="431754"/>
            </a:xfrm>
          </p:grpSpPr>
          <p:cxnSp>
            <p:nvCxnSpPr>
              <p:cNvPr id="25" name="Gerade Verbindung 35"/>
              <p:cNvCxnSpPr/>
              <p:nvPr userDrawn="1"/>
            </p:nvCxnSpPr>
            <p:spPr bwMode="gray">
              <a:xfrm rot="5400000">
                <a:off x="107484"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Gerade Verbindung 36"/>
              <p:cNvCxnSpPr/>
              <p:nvPr userDrawn="1"/>
            </p:nvCxnSpPr>
            <p:spPr bwMode="gray">
              <a:xfrm rot="5400000">
                <a:off x="1402684"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Gerade Verbindung 37"/>
              <p:cNvCxnSpPr/>
              <p:nvPr userDrawn="1"/>
            </p:nvCxnSpPr>
            <p:spPr bwMode="gray">
              <a:xfrm rot="5400000">
                <a:off x="1547123"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Gerade Verbindung 38"/>
              <p:cNvCxnSpPr/>
              <p:nvPr userDrawn="1"/>
            </p:nvCxnSpPr>
            <p:spPr bwMode="gray">
              <a:xfrm rot="5400000">
                <a:off x="2843910"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Gerade Verbindung 39"/>
              <p:cNvCxnSpPr/>
              <p:nvPr userDrawn="1"/>
            </p:nvCxnSpPr>
            <p:spPr bwMode="gray">
              <a:xfrm rot="5400000">
                <a:off x="2986763"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Gerade Verbindung 40"/>
              <p:cNvCxnSpPr/>
              <p:nvPr userDrawn="1"/>
            </p:nvCxnSpPr>
            <p:spPr bwMode="gray">
              <a:xfrm rot="5400000">
                <a:off x="4283550"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Gerade Verbindung 41"/>
              <p:cNvCxnSpPr/>
              <p:nvPr userDrawn="1"/>
            </p:nvCxnSpPr>
            <p:spPr bwMode="gray">
              <a:xfrm rot="5400000">
                <a:off x="4427990"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Gerade Verbindung 42"/>
              <p:cNvCxnSpPr/>
              <p:nvPr userDrawn="1"/>
            </p:nvCxnSpPr>
            <p:spPr bwMode="gray">
              <a:xfrm rot="5400000">
                <a:off x="5723190"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Gerade Verbindung 43"/>
              <p:cNvCxnSpPr/>
              <p:nvPr userDrawn="1"/>
            </p:nvCxnSpPr>
            <p:spPr bwMode="gray">
              <a:xfrm rot="5400000">
                <a:off x="5867630"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Gerade Verbindung 44"/>
              <p:cNvCxnSpPr/>
              <p:nvPr userDrawn="1"/>
            </p:nvCxnSpPr>
            <p:spPr bwMode="gray">
              <a:xfrm rot="5400000">
                <a:off x="7164417"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Gerade Verbindung 45"/>
              <p:cNvCxnSpPr/>
              <p:nvPr userDrawn="1"/>
            </p:nvCxnSpPr>
            <p:spPr bwMode="gray">
              <a:xfrm rot="5400000">
                <a:off x="7307270"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Gerade Verbindung 46"/>
              <p:cNvCxnSpPr/>
              <p:nvPr userDrawn="1"/>
            </p:nvCxnSpPr>
            <p:spPr bwMode="gray">
              <a:xfrm rot="5400000">
                <a:off x="8604056" y="-315367"/>
                <a:ext cx="4317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 name="Gruppieren 9"/>
            <p:cNvGrpSpPr>
              <a:grpSpLocks/>
            </p:cNvGrpSpPr>
            <p:nvPr/>
          </p:nvGrpSpPr>
          <p:grpSpPr bwMode="auto">
            <a:xfrm>
              <a:off x="9252813" y="908315"/>
              <a:ext cx="215867" cy="5689003"/>
              <a:chOff x="-540384" y="908315"/>
              <a:chExt cx="431734" cy="5689003"/>
            </a:xfrm>
          </p:grpSpPr>
          <p:cxnSp>
            <p:nvCxnSpPr>
              <p:cNvPr id="12" name="Gerade Verbindung 22"/>
              <p:cNvCxnSpPr/>
              <p:nvPr userDrawn="1"/>
            </p:nvCxnSpPr>
            <p:spPr bwMode="gray">
              <a:xfrm>
                <a:off x="-540384" y="1124192"/>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23"/>
              <p:cNvCxnSpPr/>
              <p:nvPr userDrawn="1"/>
            </p:nvCxnSpPr>
            <p:spPr bwMode="gray">
              <a:xfrm>
                <a:off x="-540384" y="908315"/>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24"/>
              <p:cNvCxnSpPr/>
              <p:nvPr userDrawn="1"/>
            </p:nvCxnSpPr>
            <p:spPr bwMode="gray">
              <a:xfrm>
                <a:off x="-540384" y="6597318"/>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 Verbindung 25"/>
              <p:cNvCxnSpPr/>
              <p:nvPr userDrawn="1"/>
            </p:nvCxnSpPr>
            <p:spPr bwMode="gray">
              <a:xfrm>
                <a:off x="-540384" y="6452871"/>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 Verbindung 26"/>
              <p:cNvCxnSpPr/>
              <p:nvPr userDrawn="1"/>
            </p:nvCxnSpPr>
            <p:spPr bwMode="gray">
              <a:xfrm>
                <a:off x="-540384" y="5444914"/>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27"/>
              <p:cNvCxnSpPr/>
              <p:nvPr userDrawn="1"/>
            </p:nvCxnSpPr>
            <p:spPr bwMode="gray">
              <a:xfrm>
                <a:off x="-540384" y="5300467"/>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28"/>
              <p:cNvCxnSpPr/>
              <p:nvPr userDrawn="1"/>
            </p:nvCxnSpPr>
            <p:spPr bwMode="gray">
              <a:xfrm>
                <a:off x="-540384" y="4365527"/>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 Verbindung 29"/>
              <p:cNvCxnSpPr/>
              <p:nvPr userDrawn="1"/>
            </p:nvCxnSpPr>
            <p:spPr bwMode="gray">
              <a:xfrm>
                <a:off x="-540384" y="4221080"/>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 Verbindung 30"/>
              <p:cNvCxnSpPr/>
              <p:nvPr userDrawn="1"/>
            </p:nvCxnSpPr>
            <p:spPr bwMode="gray">
              <a:xfrm>
                <a:off x="-540384" y="3284554"/>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Gerade Verbindung 31"/>
              <p:cNvCxnSpPr/>
              <p:nvPr userDrawn="1"/>
            </p:nvCxnSpPr>
            <p:spPr bwMode="gray">
              <a:xfrm>
                <a:off x="-540384" y="3140106"/>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32"/>
              <p:cNvCxnSpPr/>
              <p:nvPr userDrawn="1"/>
            </p:nvCxnSpPr>
            <p:spPr bwMode="gray">
              <a:xfrm>
                <a:off x="-540384" y="2205167"/>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Gerade Verbindung 33"/>
              <p:cNvCxnSpPr/>
              <p:nvPr userDrawn="1"/>
            </p:nvCxnSpPr>
            <p:spPr bwMode="gray">
              <a:xfrm>
                <a:off x="-540384" y="2060719"/>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Gerade Verbindung 34"/>
              <p:cNvCxnSpPr/>
              <p:nvPr userDrawn="1"/>
            </p:nvCxnSpPr>
            <p:spPr bwMode="gray">
              <a:xfrm>
                <a:off x="-540384" y="6381441"/>
                <a:ext cx="4317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 name="Title 2"/>
          <p:cNvSpPr>
            <a:spLocks noGrp="1"/>
          </p:cNvSpPr>
          <p:nvPr>
            <p:ph type="title"/>
          </p:nvPr>
        </p:nvSpPr>
        <p:spPr bwMode="gray">
          <a:xfrm>
            <a:off x="323528" y="1123950"/>
            <a:ext cx="8496944" cy="2665413"/>
          </a:xfrm>
        </p:spPr>
        <p:txBody>
          <a:bodyPr/>
          <a:lstStyle>
            <a:lvl1pPr>
              <a:defRPr sz="3800" cap="all" baseline="0">
                <a:solidFill>
                  <a:schemeClr val="bg1"/>
                </a:solidFill>
                <a:latin typeface="Arial" pitchFamily="34" charset="0"/>
              </a:defRPr>
            </a:lvl1pPr>
          </a:lstStyle>
          <a:p>
            <a:r>
              <a:rPr lang="es-ES" noProof="0" smtClean="0"/>
              <a:t>Haga clic para modificar el estilo de título del patrón</a:t>
            </a:r>
            <a:endParaRPr lang="en-US" noProof="0" dirty="0" smtClean="0"/>
          </a:p>
        </p:txBody>
      </p:sp>
      <p:sp>
        <p:nvSpPr>
          <p:cNvPr id="6" name="Text Placeholder 5"/>
          <p:cNvSpPr>
            <a:spLocks noGrp="1"/>
          </p:cNvSpPr>
          <p:nvPr>
            <p:ph type="body" sz="quarter" idx="10"/>
          </p:nvPr>
        </p:nvSpPr>
        <p:spPr bwMode="gray">
          <a:xfrm>
            <a:off x="323528" y="6237312"/>
            <a:ext cx="8496944" cy="216024"/>
          </a:xfrm>
        </p:spPr>
        <p:txBody>
          <a:bodyPr anchor="b"/>
          <a:lstStyle>
            <a:lvl1pPr marL="0" indent="0">
              <a:spcBef>
                <a:spcPts val="0"/>
              </a:spcBef>
              <a:spcAft>
                <a:spcPts val="0"/>
              </a:spcAft>
              <a:buFontTx/>
              <a:buNone/>
              <a:defRPr sz="1200" baseline="0">
                <a:solidFill>
                  <a:schemeClr val="bg1"/>
                </a:solidFill>
              </a:defRPr>
            </a:lvl1pPr>
            <a:lvl2pPr marL="0" indent="0">
              <a:spcBef>
                <a:spcPts val="0"/>
              </a:spcBef>
              <a:spcAft>
                <a:spcPts val="0"/>
              </a:spcAft>
              <a:buFontTx/>
              <a:buNone/>
              <a:defRPr sz="1200">
                <a:solidFill>
                  <a:schemeClr val="bg1"/>
                </a:solidFill>
              </a:defRPr>
            </a:lvl2pPr>
            <a:lvl3pPr marL="0" indent="0">
              <a:spcBef>
                <a:spcPts val="0"/>
              </a:spcBef>
              <a:spcAft>
                <a:spcPts val="0"/>
              </a:spcAft>
              <a:buFontTx/>
              <a:buNone/>
              <a:defRPr sz="1200">
                <a:solidFill>
                  <a:schemeClr val="bg1"/>
                </a:solidFill>
              </a:defRPr>
            </a:lvl3pPr>
            <a:lvl4pPr marL="0" indent="0">
              <a:spcBef>
                <a:spcPts val="0"/>
              </a:spcBef>
              <a:spcAft>
                <a:spcPts val="0"/>
              </a:spcAft>
              <a:buFontTx/>
              <a:buNone/>
              <a:defRPr sz="1200">
                <a:solidFill>
                  <a:schemeClr val="bg1"/>
                </a:solidFill>
              </a:defRPr>
            </a:lvl4pPr>
            <a:lvl5pPr marL="0" indent="0">
              <a:spcBef>
                <a:spcPts val="0"/>
              </a:spcBef>
              <a:spcAft>
                <a:spcPts val="0"/>
              </a:spcAft>
              <a:buFontTx/>
              <a:buNone/>
              <a:defRPr sz="1200">
                <a:solidFill>
                  <a:schemeClr val="bg1"/>
                </a:solidFill>
              </a:defRPr>
            </a:lvl5pPr>
            <a:lvl6pPr marL="0" indent="0">
              <a:spcBef>
                <a:spcPts val="0"/>
              </a:spcBef>
              <a:spcAft>
                <a:spcPts val="0"/>
              </a:spcAft>
              <a:buFontTx/>
              <a:buNone/>
              <a:defRPr sz="1200">
                <a:solidFill>
                  <a:schemeClr val="bg1"/>
                </a:solidFill>
              </a:defRPr>
            </a:lvl6pPr>
            <a:lvl7pPr marL="0" indent="0">
              <a:spcBef>
                <a:spcPts val="0"/>
              </a:spcBef>
              <a:spcAft>
                <a:spcPts val="0"/>
              </a:spcAft>
              <a:buFontTx/>
              <a:buNone/>
              <a:defRPr sz="1200">
                <a:solidFill>
                  <a:schemeClr val="bg1"/>
                </a:solidFill>
              </a:defRPr>
            </a:lvl7pPr>
            <a:lvl8pPr marL="0" indent="0">
              <a:spcBef>
                <a:spcPts val="0"/>
              </a:spcBef>
              <a:spcAft>
                <a:spcPts val="0"/>
              </a:spcAft>
              <a:buFontTx/>
              <a:buNone/>
              <a:defRPr sz="1200">
                <a:solidFill>
                  <a:schemeClr val="bg1"/>
                </a:solidFill>
              </a:defRPr>
            </a:lvl8pPr>
            <a:lvl9pPr marL="0" indent="0">
              <a:spcBef>
                <a:spcPts val="0"/>
              </a:spcBef>
              <a:spcAft>
                <a:spcPts val="0"/>
              </a:spcAft>
              <a:buFontTx/>
              <a:buNone/>
              <a:defRPr sz="1200">
                <a:solidFill>
                  <a:schemeClr val="bg1"/>
                </a:solidFill>
              </a:defRPr>
            </a:lvl9pPr>
          </a:lstStyle>
          <a:p>
            <a:pPr lvl="0"/>
            <a:r>
              <a:rPr lang="es-ES" noProof="0" smtClean="0"/>
              <a:t>Haga clic para modificar el estilo de texto del patrón</a:t>
            </a:r>
          </a:p>
        </p:txBody>
      </p:sp>
      <p:sp>
        <p:nvSpPr>
          <p:cNvPr id="66" name="Text Placeholder 5"/>
          <p:cNvSpPr>
            <a:spLocks noGrp="1"/>
          </p:cNvSpPr>
          <p:nvPr>
            <p:ph type="body" sz="quarter" idx="11"/>
          </p:nvPr>
        </p:nvSpPr>
        <p:spPr bwMode="gray">
          <a:xfrm>
            <a:off x="323528" y="6021288"/>
            <a:ext cx="8496944" cy="216024"/>
          </a:xfrm>
        </p:spPr>
        <p:txBody>
          <a:bodyPr anchor="b"/>
          <a:lstStyle>
            <a:lvl1pPr marL="0" indent="0">
              <a:spcBef>
                <a:spcPts val="0"/>
              </a:spcBef>
              <a:spcAft>
                <a:spcPts val="0"/>
              </a:spcAft>
              <a:buFontTx/>
              <a:buNone/>
              <a:defRPr sz="1200" baseline="0">
                <a:solidFill>
                  <a:schemeClr val="bg1"/>
                </a:solidFill>
              </a:defRPr>
            </a:lvl1pPr>
            <a:lvl2pPr marL="0" indent="0">
              <a:spcBef>
                <a:spcPts val="0"/>
              </a:spcBef>
              <a:spcAft>
                <a:spcPts val="0"/>
              </a:spcAft>
              <a:buFontTx/>
              <a:buNone/>
              <a:defRPr sz="1200">
                <a:solidFill>
                  <a:schemeClr val="bg1"/>
                </a:solidFill>
              </a:defRPr>
            </a:lvl2pPr>
            <a:lvl3pPr marL="0" indent="0">
              <a:spcBef>
                <a:spcPts val="0"/>
              </a:spcBef>
              <a:spcAft>
                <a:spcPts val="0"/>
              </a:spcAft>
              <a:buFontTx/>
              <a:buNone/>
              <a:defRPr sz="1200">
                <a:solidFill>
                  <a:schemeClr val="bg1"/>
                </a:solidFill>
              </a:defRPr>
            </a:lvl3pPr>
            <a:lvl4pPr marL="0" indent="0">
              <a:spcBef>
                <a:spcPts val="0"/>
              </a:spcBef>
              <a:spcAft>
                <a:spcPts val="0"/>
              </a:spcAft>
              <a:buFontTx/>
              <a:buNone/>
              <a:defRPr sz="1200">
                <a:solidFill>
                  <a:schemeClr val="bg1"/>
                </a:solidFill>
              </a:defRPr>
            </a:lvl4pPr>
            <a:lvl5pPr marL="0" indent="0">
              <a:spcBef>
                <a:spcPts val="0"/>
              </a:spcBef>
              <a:spcAft>
                <a:spcPts val="0"/>
              </a:spcAft>
              <a:buFontTx/>
              <a:buNone/>
              <a:defRPr sz="1200">
                <a:solidFill>
                  <a:schemeClr val="bg1"/>
                </a:solidFill>
              </a:defRPr>
            </a:lvl5pPr>
            <a:lvl6pPr marL="0" indent="0">
              <a:spcBef>
                <a:spcPts val="0"/>
              </a:spcBef>
              <a:spcAft>
                <a:spcPts val="0"/>
              </a:spcAft>
              <a:buFontTx/>
              <a:buNone/>
              <a:defRPr sz="1200">
                <a:solidFill>
                  <a:schemeClr val="bg1"/>
                </a:solidFill>
              </a:defRPr>
            </a:lvl6pPr>
            <a:lvl7pPr marL="0" indent="0">
              <a:spcBef>
                <a:spcPts val="0"/>
              </a:spcBef>
              <a:spcAft>
                <a:spcPts val="0"/>
              </a:spcAft>
              <a:buFontTx/>
              <a:buNone/>
              <a:defRPr sz="1200">
                <a:solidFill>
                  <a:schemeClr val="bg1"/>
                </a:solidFill>
              </a:defRPr>
            </a:lvl7pPr>
            <a:lvl8pPr marL="0" indent="0">
              <a:spcBef>
                <a:spcPts val="0"/>
              </a:spcBef>
              <a:spcAft>
                <a:spcPts val="0"/>
              </a:spcAft>
              <a:buFontTx/>
              <a:buNone/>
              <a:defRPr sz="1200">
                <a:solidFill>
                  <a:schemeClr val="bg1"/>
                </a:solidFill>
              </a:defRPr>
            </a:lvl8pPr>
            <a:lvl9pPr marL="0" indent="0">
              <a:spcBef>
                <a:spcPts val="0"/>
              </a:spcBef>
              <a:spcAft>
                <a:spcPts val="0"/>
              </a:spcAft>
              <a:buFontTx/>
              <a:buNone/>
              <a:defRPr sz="1200">
                <a:solidFill>
                  <a:schemeClr val="bg1"/>
                </a:solidFill>
              </a:defRPr>
            </a:lvl9pPr>
          </a:lstStyle>
          <a:p>
            <a:pPr lvl="0"/>
            <a:r>
              <a:rPr lang="es-ES" noProof="0" smtClean="0"/>
              <a:t>Haga clic para modificar el estilo de texto del patrón</a:t>
            </a:r>
          </a:p>
        </p:txBody>
      </p:sp>
    </p:spTree>
    <p:extLst>
      <p:ext uri="{BB962C8B-B14F-4D97-AF65-F5344CB8AC3E}">
        <p14:creationId xmlns:p14="http://schemas.microsoft.com/office/powerpoint/2010/main" val="25048233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49489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Tree>
    <p:extLst>
      <p:ext uri="{BB962C8B-B14F-4D97-AF65-F5344CB8AC3E}">
        <p14:creationId xmlns:p14="http://schemas.microsoft.com/office/powerpoint/2010/main" val="76401860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L"/>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Tree>
    <p:extLst>
      <p:ext uri="{BB962C8B-B14F-4D97-AF65-F5344CB8AC3E}">
        <p14:creationId xmlns:p14="http://schemas.microsoft.com/office/powerpoint/2010/main" val="5404604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6588125" y="6513513"/>
            <a:ext cx="384175" cy="228600"/>
          </a:xfrm>
          <a:prstGeom prst="rect">
            <a:avLst/>
          </a:prstGeom>
          <a:noFill/>
          <a:ln w="9525">
            <a:noFill/>
            <a:miter lim="800000"/>
            <a:headEnd/>
            <a:tailEnd/>
          </a:ln>
        </p:spPr>
        <p:txBody>
          <a:bodyPr wrap="none">
            <a:spAutoFit/>
          </a:bodyPr>
          <a:lstStyle/>
          <a:p>
            <a:pPr fontAlgn="base">
              <a:spcBef>
                <a:spcPct val="0"/>
              </a:spcBef>
              <a:spcAft>
                <a:spcPct val="0"/>
              </a:spcAft>
              <a:defRPr/>
            </a:pPr>
            <a:fld id="{58296A58-DB80-4A7C-BA07-D338F38CD135}" type="slidenum">
              <a:rPr lang="es-ES_tradnl" sz="900">
                <a:solidFill>
                  <a:srgbClr val="FFFFFF"/>
                </a:solidFill>
                <a:cs typeface="Arial" charset="0"/>
              </a:rPr>
              <a:pPr fontAlgn="base">
                <a:spcBef>
                  <a:spcPct val="0"/>
                </a:spcBef>
                <a:spcAft>
                  <a:spcPct val="0"/>
                </a:spcAft>
                <a:defRPr/>
              </a:pPr>
              <a:t>‹Nº›</a:t>
            </a:fld>
            <a:endParaRPr lang="es-ES_tradnl" sz="900" dirty="0">
              <a:solidFill>
                <a:srgbClr val="FFFFFF"/>
              </a:solidFill>
              <a:cs typeface="Arial" charset="0"/>
            </a:endParaRPr>
          </a:p>
        </p:txBody>
      </p:sp>
      <p:sp>
        <p:nvSpPr>
          <p:cNvPr id="3" name="Text Box 5"/>
          <p:cNvSpPr txBox="1">
            <a:spLocks noChangeArrowheads="1"/>
          </p:cNvSpPr>
          <p:nvPr/>
        </p:nvSpPr>
        <p:spPr bwMode="auto">
          <a:xfrm>
            <a:off x="7299325" y="6564313"/>
            <a:ext cx="184150" cy="396875"/>
          </a:xfrm>
          <a:prstGeom prst="rect">
            <a:avLst/>
          </a:prstGeom>
          <a:noFill/>
          <a:ln w="9525">
            <a:noFill/>
            <a:miter lim="800000"/>
            <a:headEnd/>
            <a:tailEnd/>
          </a:ln>
        </p:spPr>
        <p:txBody>
          <a:bodyPr wrap="none">
            <a:spAutoFit/>
          </a:bodyPr>
          <a:lstStyle/>
          <a:p>
            <a:pPr fontAlgn="base">
              <a:spcBef>
                <a:spcPct val="0"/>
              </a:spcBef>
              <a:spcAft>
                <a:spcPct val="0"/>
              </a:spcAft>
              <a:defRPr/>
            </a:pPr>
            <a:endParaRPr lang="es-CL" sz="2000" dirty="0">
              <a:solidFill>
                <a:srgbClr val="000000"/>
              </a:solidFill>
              <a:cs typeface="Arial" charset="0"/>
            </a:endParaRPr>
          </a:p>
        </p:txBody>
      </p:sp>
      <p:sp>
        <p:nvSpPr>
          <p:cNvPr id="4" name="Rectangle 6"/>
          <p:cNvSpPr>
            <a:spLocks noChangeArrowheads="1"/>
          </p:cNvSpPr>
          <p:nvPr/>
        </p:nvSpPr>
        <p:spPr bwMode="auto">
          <a:xfrm>
            <a:off x="3205163" y="6107113"/>
            <a:ext cx="5938837" cy="201612"/>
          </a:xfrm>
          <a:prstGeom prst="rect">
            <a:avLst/>
          </a:prstGeom>
          <a:noFill/>
          <a:ln w="9525">
            <a:noFill/>
            <a:miter lim="800000"/>
            <a:headEnd/>
            <a:tailEnd/>
          </a:ln>
        </p:spPr>
        <p:txBody>
          <a:bodyPr anchor="ctr">
            <a:spAutoFit/>
          </a:bodyPr>
          <a:lstStyle/>
          <a:p>
            <a:pPr algn="r" eaLnBrk="0" fontAlgn="base" hangingPunct="0">
              <a:spcBef>
                <a:spcPct val="0"/>
              </a:spcBef>
              <a:spcAft>
                <a:spcPct val="0"/>
              </a:spcAft>
              <a:defRPr/>
            </a:pPr>
            <a:r>
              <a:rPr lang="en-US" sz="700" dirty="0">
                <a:solidFill>
                  <a:srgbClr val="FFFFFF"/>
                </a:solidFill>
                <a:cs typeface="Arial" charset="0"/>
              </a:rPr>
              <a:t>Copyrights © 2010 by CODELCO-CHILE.  All Rights Reserved.</a:t>
            </a:r>
          </a:p>
        </p:txBody>
      </p:sp>
      <p:pic>
        <p:nvPicPr>
          <p:cNvPr id="5" name="2 Imagen" descr="patron_ppt_interiores_valores.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6" name="Rectangle 79"/>
          <p:cNvSpPr>
            <a:spLocks noChangeArrowheads="1"/>
          </p:cNvSpPr>
          <p:nvPr/>
        </p:nvSpPr>
        <p:spPr bwMode="auto">
          <a:xfrm>
            <a:off x="3205163" y="6102350"/>
            <a:ext cx="5938837" cy="200025"/>
          </a:xfrm>
          <a:prstGeom prst="rect">
            <a:avLst/>
          </a:prstGeom>
          <a:noFill/>
          <a:ln w="9525">
            <a:noFill/>
            <a:miter lim="800000"/>
            <a:headEnd/>
            <a:tailEnd/>
          </a:ln>
          <a:effectLst/>
        </p:spPr>
        <p:txBody>
          <a:bodyPr anchor="ctr">
            <a:spAutoFit/>
          </a:bodyPr>
          <a:lstStyle/>
          <a:p>
            <a:pPr eaLnBrk="0" fontAlgn="base" hangingPunct="0">
              <a:spcBef>
                <a:spcPct val="0"/>
              </a:spcBef>
              <a:spcAft>
                <a:spcPct val="0"/>
              </a:spcAft>
              <a:defRPr/>
            </a:pPr>
            <a:r>
              <a:rPr lang="es-ES" sz="700" dirty="0">
                <a:solidFill>
                  <a:srgbClr val="E78A00">
                    <a:lumMod val="75000"/>
                  </a:srgbClr>
                </a:solidFill>
                <a:cs typeface="Arial" pitchFamily="34" charset="0"/>
              </a:rPr>
              <a:t>Copyrights © 2011 CODELCO-CHILE.  Todos los Derechos Reservados.               </a:t>
            </a:r>
            <a:r>
              <a:rPr lang="en-US" sz="700" dirty="0">
                <a:solidFill>
                  <a:srgbClr val="E78A00">
                    <a:lumMod val="75000"/>
                  </a:srgbClr>
                </a:solidFill>
                <a:cs typeface="Arial" pitchFamily="34" charset="0"/>
              </a:rPr>
              <a:t>Copyrights © 2011 by CODELCO-CHILE.  All Rights Reserved.</a:t>
            </a:r>
          </a:p>
        </p:txBody>
      </p:sp>
      <p:pic>
        <p:nvPicPr>
          <p:cNvPr id="7" name="3 Imagen" descr="ppt_patron1.jpg"/>
          <p:cNvPicPr>
            <a:picLocks noChangeAspect="1"/>
          </p:cNvPicPr>
          <p:nvPr userDrawn="1"/>
        </p:nvPicPr>
        <p:blipFill>
          <a:blip r:embed="rId3" cstate="print"/>
          <a:srcRect/>
          <a:stretch>
            <a:fillRect/>
          </a:stretch>
        </p:blipFill>
        <p:spPr bwMode="auto">
          <a:xfrm>
            <a:off x="6350" y="0"/>
            <a:ext cx="9131300" cy="6858000"/>
          </a:xfrm>
          <a:prstGeom prst="rect">
            <a:avLst/>
          </a:prstGeom>
          <a:noFill/>
          <a:ln w="9525">
            <a:noFill/>
            <a:miter lim="800000"/>
            <a:headEnd/>
            <a:tailEnd/>
          </a:ln>
        </p:spPr>
      </p:pic>
      <p:sp>
        <p:nvSpPr>
          <p:cNvPr id="8" name="7 Rectángulo"/>
          <p:cNvSpPr/>
          <p:nvPr userDrawn="1"/>
        </p:nvSpPr>
        <p:spPr>
          <a:xfrm>
            <a:off x="5851525" y="5788025"/>
            <a:ext cx="2022475" cy="3444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s-CL" dirty="0">
              <a:solidFill>
                <a:srgbClr val="FFFFFF"/>
              </a:solidFill>
            </a:endParaRPr>
          </a:p>
        </p:txBody>
      </p:sp>
    </p:spTree>
    <p:extLst>
      <p:ext uri="{BB962C8B-B14F-4D97-AF65-F5344CB8AC3E}">
        <p14:creationId xmlns:p14="http://schemas.microsoft.com/office/powerpoint/2010/main" val="36727185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1_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36202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CL"/>
          </a:p>
        </p:txBody>
      </p:sp>
      <p:sp>
        <p:nvSpPr>
          <p:cNvPr id="3" name="2 Marcador de contenido"/>
          <p:cNvSpPr>
            <a:spLocks noGrp="1"/>
          </p:cNvSpPr>
          <p:nvPr>
            <p:ph idx="1"/>
          </p:nvPr>
        </p:nvSpPr>
        <p:spPr>
          <a:xfrm>
            <a:off x="457200" y="1600200"/>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Tree>
    <p:extLst>
      <p:ext uri="{BB962C8B-B14F-4D97-AF65-F5344CB8AC3E}">
        <p14:creationId xmlns:p14="http://schemas.microsoft.com/office/powerpoint/2010/main" val="3720710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5131" name="Picture 11" descr="bg portada plant pot"/>
          <p:cNvPicPr>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p:spPr>
      </p:pic>
      <p:sp>
        <p:nvSpPr>
          <p:cNvPr id="5122" name="Rectangle 2"/>
          <p:cNvSpPr>
            <a:spLocks noGrp="1" noChangeArrowheads="1"/>
          </p:cNvSpPr>
          <p:nvPr>
            <p:ph type="ctrTitle"/>
          </p:nvPr>
        </p:nvSpPr>
        <p:spPr>
          <a:xfrm>
            <a:off x="960449" y="2193935"/>
            <a:ext cx="5326063" cy="2663825"/>
          </a:xfrm>
        </p:spPr>
        <p:txBody>
          <a:bodyPr anchor="b"/>
          <a:lstStyle>
            <a:lvl1pPr algn="l">
              <a:defRPr sz="3600" b="1">
                <a:solidFill>
                  <a:srgbClr val="2F4A65"/>
                </a:solidFill>
                <a:latin typeface="+mn-lt"/>
              </a:defRPr>
            </a:lvl1pPr>
          </a:lstStyle>
          <a:p>
            <a:r>
              <a:rPr lang="es-ES" smtClean="0"/>
              <a:t>Haga clic para modificar el estilo de título del patrón</a:t>
            </a:r>
            <a:endParaRPr lang="es-ES_tradnl" dirty="0"/>
          </a:p>
        </p:txBody>
      </p:sp>
      <p:sp>
        <p:nvSpPr>
          <p:cNvPr id="5123" name="Rectangle 3"/>
          <p:cNvSpPr>
            <a:spLocks noGrp="1" noChangeArrowheads="1"/>
          </p:cNvSpPr>
          <p:nvPr>
            <p:ph type="subTitle" idx="1"/>
          </p:nvPr>
        </p:nvSpPr>
        <p:spPr>
          <a:xfrm>
            <a:off x="971550" y="4941888"/>
            <a:ext cx="6800850" cy="935037"/>
          </a:xfrm>
        </p:spPr>
        <p:txBody>
          <a:bodyPr/>
          <a:lstStyle>
            <a:lvl1pPr marL="0" indent="0" algn="l">
              <a:buFontTx/>
              <a:buNone/>
              <a:defRPr sz="2600">
                <a:solidFill>
                  <a:srgbClr val="456C93"/>
                </a:solidFill>
              </a:defRPr>
            </a:lvl1pPr>
          </a:lstStyle>
          <a:p>
            <a:r>
              <a:rPr lang="es-ES" smtClean="0"/>
              <a:t>Haga clic para modificar el estilo de subtítulo del patrón</a:t>
            </a:r>
            <a:endParaRPr lang="es-ES_tradnl" dirty="0"/>
          </a:p>
        </p:txBody>
      </p:sp>
      <p:sp>
        <p:nvSpPr>
          <p:cNvPr id="6" name="5 Rectángulo redondeado"/>
          <p:cNvSpPr/>
          <p:nvPr/>
        </p:nvSpPr>
        <p:spPr>
          <a:xfrm>
            <a:off x="0" y="4857760"/>
            <a:ext cx="7812000" cy="36000"/>
          </a:xfrm>
          <a:prstGeom prst="roundRect">
            <a:avLst>
              <a:gd name="adj" fmla="val 33590"/>
            </a:avLst>
          </a:prstGeom>
          <a:solidFill>
            <a:srgbClr val="EEA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atin typeface="+mn-lt"/>
              </a:defRPr>
            </a:lvl1pPr>
          </a:lstStyle>
          <a:p>
            <a:r>
              <a:rPr lang="es-ES" smtClean="0"/>
              <a:t>Haga clic para modificar el estilo de título del patrón</a:t>
            </a:r>
            <a:endParaRPr lang="es-ES" dirty="0"/>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rgbClr val="4A739C"/>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solidFill>
                  <a:srgbClr val="2F4A65"/>
                </a:solidFill>
                <a:latin typeface="+mn-lt"/>
              </a:defRPr>
            </a:lvl1pPr>
          </a:lstStyle>
          <a:p>
            <a:r>
              <a:rPr lang="es-ES" smtClean="0"/>
              <a:t>Haga clic para modificar el estilo de título del patrón</a:t>
            </a:r>
            <a:endParaRPr lang="es-ES" dirty="0"/>
          </a:p>
        </p:txBody>
      </p:sp>
      <p:sp>
        <p:nvSpPr>
          <p:cNvPr id="3" name="2 Marcador de contenido"/>
          <p:cNvSpPr>
            <a:spLocks noGrp="1"/>
          </p:cNvSpPr>
          <p:nvPr>
            <p:ph idx="1"/>
          </p:nvPr>
        </p:nvSpPr>
        <p:spPr/>
        <p:txBody>
          <a:bodyPr/>
          <a:lstStyle>
            <a:lvl1pPr>
              <a:defRPr sz="2800"/>
            </a:lvl1pPr>
            <a:lvl2pPr>
              <a:defRPr sz="2800"/>
            </a:lvl2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cxnSp>
        <p:nvCxnSpPr>
          <p:cNvPr id="12" name="11 Conector recto"/>
          <p:cNvCxnSpPr/>
          <p:nvPr/>
        </p:nvCxnSpPr>
        <p:spPr>
          <a:xfrm>
            <a:off x="142860" y="6462916"/>
            <a:ext cx="8858280" cy="1588"/>
          </a:xfrm>
          <a:prstGeom prst="line">
            <a:avLst/>
          </a:prstGeom>
          <a:ln>
            <a:solidFill>
              <a:srgbClr val="456C93"/>
            </a:solidFill>
          </a:ln>
        </p:spPr>
        <p:style>
          <a:lnRef idx="1">
            <a:schemeClr val="accent1"/>
          </a:lnRef>
          <a:fillRef idx="0">
            <a:schemeClr val="accent1"/>
          </a:fillRef>
          <a:effectRef idx="0">
            <a:schemeClr val="accent1"/>
          </a:effectRef>
          <a:fontRef idx="minor">
            <a:schemeClr val="tx1"/>
          </a:fontRef>
        </p:style>
      </p:cxnSp>
      <p:sp>
        <p:nvSpPr>
          <p:cNvPr id="13" name="11 Marcador de número de diapositiva"/>
          <p:cNvSpPr>
            <a:spLocks noGrp="1"/>
          </p:cNvSpPr>
          <p:nvPr>
            <p:ph type="sldNum" sz="quarter" idx="4"/>
          </p:nvPr>
        </p:nvSpPr>
        <p:spPr>
          <a:xfrm>
            <a:off x="8501090" y="6286520"/>
            <a:ext cx="428628" cy="357190"/>
          </a:xfrm>
          <a:prstGeom prst="rect">
            <a:avLst/>
          </a:prstGeom>
        </p:spPr>
        <p:txBody>
          <a:bodyPr vert="horz" lIns="91440" tIns="45720" rIns="91440" bIns="45720" rtlCol="0" anchor="ctr"/>
          <a:lstStyle>
            <a:lvl1pPr algn="r">
              <a:defRPr sz="1100" b="1" i="1">
                <a:solidFill>
                  <a:schemeClr val="bg1">
                    <a:lumMod val="85000"/>
                  </a:schemeClr>
                </a:solidFill>
                <a:latin typeface="+mn-lt"/>
              </a:defRPr>
            </a:lvl1pPr>
          </a:lstStyle>
          <a:p>
            <a:fld id="{1F9727B9-42C5-46DE-81C8-E81AED7FBE76}" type="slidenum">
              <a:rPr lang="es-CL" smtClean="0">
                <a:solidFill>
                  <a:prstClr val="black">
                    <a:tint val="75000"/>
                  </a:prstClr>
                </a:solidFill>
              </a:rPr>
              <a:pPr/>
              <a:t>‹Nº›</a:t>
            </a:fld>
            <a:endParaRPr lang="es-CL" dirty="0">
              <a:solidFill>
                <a:prstClr val="black">
                  <a:tint val="75000"/>
                </a:prstClr>
              </a:solidFill>
            </a:endParaRPr>
          </a:p>
        </p:txBody>
      </p:sp>
      <p:sp>
        <p:nvSpPr>
          <p:cNvPr id="14" name="Rectangle 5"/>
          <p:cNvSpPr>
            <a:spLocks noGrp="1" noChangeArrowheads="1"/>
          </p:cNvSpPr>
          <p:nvPr>
            <p:ph type="ftr" sz="quarter" idx="3"/>
          </p:nvPr>
        </p:nvSpPr>
        <p:spPr bwMode="auto">
          <a:xfrm>
            <a:off x="792000" y="6518299"/>
            <a:ext cx="7560000" cy="3397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b="1">
                <a:solidFill>
                  <a:srgbClr val="669899"/>
                </a:solidFill>
                <a:latin typeface="+mn-lt"/>
              </a:defRPr>
            </a:lvl1pPr>
          </a:lstStyle>
          <a:p>
            <a:endParaRPr lang="es-CL" dirty="0">
              <a:solidFill>
                <a:prstClr val="black">
                  <a:tint val="75000"/>
                </a:prstClr>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cxnSp>
        <p:nvCxnSpPr>
          <p:cNvPr id="8" name="7 Conector recto"/>
          <p:cNvCxnSpPr/>
          <p:nvPr/>
        </p:nvCxnSpPr>
        <p:spPr>
          <a:xfrm>
            <a:off x="142860" y="6462916"/>
            <a:ext cx="8858280" cy="1588"/>
          </a:xfrm>
          <a:prstGeom prst="line">
            <a:avLst/>
          </a:prstGeom>
          <a:ln>
            <a:solidFill>
              <a:srgbClr val="456C93"/>
            </a:solidFill>
          </a:ln>
        </p:spPr>
        <p:style>
          <a:lnRef idx="1">
            <a:schemeClr val="accent1"/>
          </a:lnRef>
          <a:fillRef idx="0">
            <a:schemeClr val="accent1"/>
          </a:fillRef>
          <a:effectRef idx="0">
            <a:schemeClr val="accent1"/>
          </a:effectRef>
          <a:fontRef idx="minor">
            <a:schemeClr val="tx1"/>
          </a:fontRef>
        </p:style>
      </p:cxnSp>
      <p:sp>
        <p:nvSpPr>
          <p:cNvPr id="9" name="11 Marcador de número de diapositiva"/>
          <p:cNvSpPr>
            <a:spLocks noGrp="1"/>
          </p:cNvSpPr>
          <p:nvPr>
            <p:ph type="sldNum" sz="quarter" idx="4"/>
          </p:nvPr>
        </p:nvSpPr>
        <p:spPr>
          <a:xfrm>
            <a:off x="8501090" y="6286520"/>
            <a:ext cx="428628" cy="357190"/>
          </a:xfrm>
          <a:prstGeom prst="rect">
            <a:avLst/>
          </a:prstGeom>
        </p:spPr>
        <p:txBody>
          <a:bodyPr vert="horz" lIns="91440" tIns="45720" rIns="91440" bIns="45720" rtlCol="0" anchor="ctr"/>
          <a:lstStyle>
            <a:lvl1pPr algn="r">
              <a:defRPr sz="1100" b="1" i="1">
                <a:solidFill>
                  <a:schemeClr val="bg1">
                    <a:lumMod val="85000"/>
                  </a:schemeClr>
                </a:solidFill>
                <a:latin typeface="+mn-lt"/>
              </a:defRPr>
            </a:lvl1pPr>
          </a:lstStyle>
          <a:p>
            <a:fld id="{1F9727B9-42C5-46DE-81C8-E81AED7FBE76}" type="slidenum">
              <a:rPr lang="es-CL" smtClean="0">
                <a:solidFill>
                  <a:prstClr val="black">
                    <a:tint val="75000"/>
                  </a:prstClr>
                </a:solidFill>
              </a:rPr>
              <a:pPr/>
              <a:t>‹Nº›</a:t>
            </a:fld>
            <a:endParaRPr lang="es-CL" dirty="0">
              <a:solidFill>
                <a:prstClr val="black">
                  <a:tint val="75000"/>
                </a:prstClr>
              </a:solidFill>
            </a:endParaRPr>
          </a:p>
        </p:txBody>
      </p:sp>
      <p:sp>
        <p:nvSpPr>
          <p:cNvPr id="10" name="Rectangle 5"/>
          <p:cNvSpPr>
            <a:spLocks noGrp="1" noChangeArrowheads="1"/>
          </p:cNvSpPr>
          <p:nvPr>
            <p:ph type="ftr" sz="quarter" idx="3"/>
          </p:nvPr>
        </p:nvSpPr>
        <p:spPr bwMode="auto">
          <a:xfrm>
            <a:off x="792000" y="6518299"/>
            <a:ext cx="7560000" cy="3397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b="1">
                <a:solidFill>
                  <a:srgbClr val="669899"/>
                </a:solidFill>
                <a:latin typeface="+mn-lt"/>
              </a:defRPr>
            </a:lvl1pPr>
          </a:lstStyle>
          <a:p>
            <a:endParaRPr lang="es-CL" dirty="0">
              <a:solidFill>
                <a:prstClr val="black">
                  <a:tint val="75000"/>
                </a:prstClr>
              </a:solidFill>
            </a:endParaRPr>
          </a:p>
        </p:txBody>
      </p:sp>
      <p:sp>
        <p:nvSpPr>
          <p:cNvPr id="11" name="1 Título"/>
          <p:cNvSpPr>
            <a:spLocks noGrp="1"/>
          </p:cNvSpPr>
          <p:nvPr>
            <p:ph type="title"/>
          </p:nvPr>
        </p:nvSpPr>
        <p:spPr>
          <a:xfrm>
            <a:off x="457200" y="274639"/>
            <a:ext cx="8229600" cy="582594"/>
          </a:xfrm>
        </p:spPr>
        <p:txBody>
          <a:bodyPr/>
          <a:lstStyle>
            <a:lvl1pPr>
              <a:defRPr>
                <a:solidFill>
                  <a:srgbClr val="2F4A65"/>
                </a:solidFill>
                <a:latin typeface="+mn-lt"/>
              </a:defRPr>
            </a:lvl1pPr>
          </a:lstStyle>
          <a:p>
            <a:r>
              <a:rPr lang="es-ES" smtClean="0"/>
              <a:t>Haga clic para modificar el estilo de título del patrón</a:t>
            </a:r>
            <a:endParaRPr lang="es-ES"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cxnSp>
        <p:nvCxnSpPr>
          <p:cNvPr id="8" name="7 Conector recto"/>
          <p:cNvCxnSpPr/>
          <p:nvPr/>
        </p:nvCxnSpPr>
        <p:spPr>
          <a:xfrm>
            <a:off x="142860" y="6462916"/>
            <a:ext cx="8858280" cy="1588"/>
          </a:xfrm>
          <a:prstGeom prst="line">
            <a:avLst/>
          </a:prstGeom>
          <a:ln>
            <a:solidFill>
              <a:srgbClr val="456C93"/>
            </a:solidFill>
          </a:ln>
        </p:spPr>
        <p:style>
          <a:lnRef idx="1">
            <a:schemeClr val="accent1"/>
          </a:lnRef>
          <a:fillRef idx="0">
            <a:schemeClr val="accent1"/>
          </a:fillRef>
          <a:effectRef idx="0">
            <a:schemeClr val="accent1"/>
          </a:effectRef>
          <a:fontRef idx="minor">
            <a:schemeClr val="tx1"/>
          </a:fontRef>
        </p:style>
      </p:cxnSp>
      <p:sp>
        <p:nvSpPr>
          <p:cNvPr id="9" name="11 Marcador de número de diapositiva"/>
          <p:cNvSpPr>
            <a:spLocks noGrp="1"/>
          </p:cNvSpPr>
          <p:nvPr>
            <p:ph type="sldNum" sz="quarter" idx="10"/>
          </p:nvPr>
        </p:nvSpPr>
        <p:spPr>
          <a:xfrm>
            <a:off x="8501090" y="6286520"/>
            <a:ext cx="428628" cy="357190"/>
          </a:xfrm>
          <a:prstGeom prst="rect">
            <a:avLst/>
          </a:prstGeom>
        </p:spPr>
        <p:txBody>
          <a:bodyPr vert="horz" lIns="91440" tIns="45720" rIns="91440" bIns="45720" rtlCol="0" anchor="ctr"/>
          <a:lstStyle>
            <a:lvl1pPr algn="r">
              <a:defRPr sz="1100" b="1" i="1">
                <a:solidFill>
                  <a:schemeClr val="bg1">
                    <a:lumMod val="85000"/>
                  </a:schemeClr>
                </a:solidFill>
                <a:latin typeface="+mn-lt"/>
              </a:defRPr>
            </a:lvl1pPr>
          </a:lstStyle>
          <a:p>
            <a:fld id="{1F9727B9-42C5-46DE-81C8-E81AED7FBE76}" type="slidenum">
              <a:rPr lang="es-CL" smtClean="0">
                <a:solidFill>
                  <a:prstClr val="black">
                    <a:tint val="75000"/>
                  </a:prstClr>
                </a:solidFill>
              </a:rPr>
              <a:pPr/>
              <a:t>‹Nº›</a:t>
            </a:fld>
            <a:endParaRPr lang="es-CL" dirty="0">
              <a:solidFill>
                <a:prstClr val="black">
                  <a:tint val="75000"/>
                </a:prstClr>
              </a:solidFill>
            </a:endParaRPr>
          </a:p>
        </p:txBody>
      </p:sp>
      <p:sp>
        <p:nvSpPr>
          <p:cNvPr id="10" name="Rectangle 5"/>
          <p:cNvSpPr>
            <a:spLocks noGrp="1" noChangeArrowheads="1"/>
          </p:cNvSpPr>
          <p:nvPr>
            <p:ph type="ftr" sz="quarter" idx="11"/>
          </p:nvPr>
        </p:nvSpPr>
        <p:spPr bwMode="auto">
          <a:xfrm>
            <a:off x="792000" y="6518299"/>
            <a:ext cx="7560000" cy="3397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b="1">
                <a:solidFill>
                  <a:srgbClr val="669899"/>
                </a:solidFill>
                <a:latin typeface="+mn-lt"/>
              </a:defRPr>
            </a:lvl1pPr>
          </a:lstStyle>
          <a:p>
            <a:endParaRPr lang="es-CL" dirty="0">
              <a:solidFill>
                <a:prstClr val="black">
                  <a:tint val="75000"/>
                </a:prstClr>
              </a:solidFill>
            </a:endParaRPr>
          </a:p>
        </p:txBody>
      </p:sp>
      <p:sp>
        <p:nvSpPr>
          <p:cNvPr id="11" name="1 Título"/>
          <p:cNvSpPr>
            <a:spLocks noGrp="1"/>
          </p:cNvSpPr>
          <p:nvPr>
            <p:ph type="title"/>
          </p:nvPr>
        </p:nvSpPr>
        <p:spPr>
          <a:xfrm>
            <a:off x="457200" y="274639"/>
            <a:ext cx="8229600" cy="582594"/>
          </a:xfrm>
        </p:spPr>
        <p:txBody>
          <a:bodyPr/>
          <a:lstStyle>
            <a:lvl1pPr>
              <a:defRPr>
                <a:solidFill>
                  <a:srgbClr val="2F4A65"/>
                </a:solidFill>
                <a:latin typeface="+mn-lt"/>
              </a:defRPr>
            </a:lvl1pPr>
          </a:lstStyle>
          <a:p>
            <a:r>
              <a:rPr lang="es-ES" smtClean="0"/>
              <a:t>Haga clic para modificar el estilo de título del patrón</a:t>
            </a:r>
            <a:endParaRPr lang="es-ES"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cxnSp>
        <p:nvCxnSpPr>
          <p:cNvPr id="4" name="3 Conector recto"/>
          <p:cNvCxnSpPr/>
          <p:nvPr/>
        </p:nvCxnSpPr>
        <p:spPr>
          <a:xfrm>
            <a:off x="142860" y="6462916"/>
            <a:ext cx="8858280" cy="1588"/>
          </a:xfrm>
          <a:prstGeom prst="line">
            <a:avLst/>
          </a:prstGeom>
          <a:ln>
            <a:solidFill>
              <a:srgbClr val="456C93"/>
            </a:solidFill>
          </a:ln>
        </p:spPr>
        <p:style>
          <a:lnRef idx="1">
            <a:schemeClr val="accent1"/>
          </a:lnRef>
          <a:fillRef idx="0">
            <a:schemeClr val="accent1"/>
          </a:fillRef>
          <a:effectRef idx="0">
            <a:schemeClr val="accent1"/>
          </a:effectRef>
          <a:fontRef idx="minor">
            <a:schemeClr val="tx1"/>
          </a:fontRef>
        </p:style>
      </p:cxnSp>
      <p:sp>
        <p:nvSpPr>
          <p:cNvPr id="5" name="11 Marcador de número de diapositiva"/>
          <p:cNvSpPr>
            <a:spLocks noGrp="1"/>
          </p:cNvSpPr>
          <p:nvPr>
            <p:ph type="sldNum" sz="quarter" idx="4"/>
          </p:nvPr>
        </p:nvSpPr>
        <p:spPr>
          <a:xfrm>
            <a:off x="8501090" y="6286520"/>
            <a:ext cx="428628" cy="357190"/>
          </a:xfrm>
          <a:prstGeom prst="rect">
            <a:avLst/>
          </a:prstGeom>
        </p:spPr>
        <p:txBody>
          <a:bodyPr vert="horz" lIns="91440" tIns="45720" rIns="91440" bIns="45720" rtlCol="0" anchor="ctr"/>
          <a:lstStyle>
            <a:lvl1pPr algn="r">
              <a:defRPr sz="1100" b="1" i="1">
                <a:solidFill>
                  <a:schemeClr val="bg1">
                    <a:lumMod val="85000"/>
                  </a:schemeClr>
                </a:solidFill>
                <a:latin typeface="+mn-lt"/>
              </a:defRPr>
            </a:lvl1pPr>
          </a:lstStyle>
          <a:p>
            <a:fld id="{1F9727B9-42C5-46DE-81C8-E81AED7FBE76}" type="slidenum">
              <a:rPr lang="es-CL" smtClean="0">
                <a:solidFill>
                  <a:prstClr val="black">
                    <a:tint val="75000"/>
                  </a:prstClr>
                </a:solidFill>
              </a:rPr>
              <a:pPr/>
              <a:t>‹Nº›</a:t>
            </a:fld>
            <a:endParaRPr lang="es-CL" dirty="0">
              <a:solidFill>
                <a:prstClr val="black">
                  <a:tint val="75000"/>
                </a:prstClr>
              </a:solidFill>
            </a:endParaRPr>
          </a:p>
        </p:txBody>
      </p:sp>
      <p:sp>
        <p:nvSpPr>
          <p:cNvPr id="6" name="Rectangle 5"/>
          <p:cNvSpPr>
            <a:spLocks noGrp="1" noChangeArrowheads="1"/>
          </p:cNvSpPr>
          <p:nvPr>
            <p:ph type="ftr" sz="quarter" idx="3"/>
          </p:nvPr>
        </p:nvSpPr>
        <p:spPr bwMode="auto">
          <a:xfrm>
            <a:off x="792000" y="6518299"/>
            <a:ext cx="7560000" cy="3397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b="1">
                <a:solidFill>
                  <a:srgbClr val="669899"/>
                </a:solidFill>
                <a:latin typeface="+mn-lt"/>
              </a:defRPr>
            </a:lvl1pPr>
          </a:lstStyle>
          <a:p>
            <a:endParaRPr lang="es-CL" dirty="0">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cxnSp>
        <p:nvCxnSpPr>
          <p:cNvPr id="3" name="2 Conector recto"/>
          <p:cNvCxnSpPr/>
          <p:nvPr/>
        </p:nvCxnSpPr>
        <p:spPr>
          <a:xfrm>
            <a:off x="142860" y="6462916"/>
            <a:ext cx="8858280" cy="1588"/>
          </a:xfrm>
          <a:prstGeom prst="line">
            <a:avLst/>
          </a:prstGeom>
          <a:ln>
            <a:solidFill>
              <a:srgbClr val="456C93"/>
            </a:solidFill>
          </a:ln>
        </p:spPr>
        <p:style>
          <a:lnRef idx="1">
            <a:schemeClr val="accent1"/>
          </a:lnRef>
          <a:fillRef idx="0">
            <a:schemeClr val="accent1"/>
          </a:fillRef>
          <a:effectRef idx="0">
            <a:schemeClr val="accent1"/>
          </a:effectRef>
          <a:fontRef idx="minor">
            <a:schemeClr val="tx1"/>
          </a:fontRef>
        </p:style>
      </p:cxnSp>
      <p:sp>
        <p:nvSpPr>
          <p:cNvPr id="4" name="11 Marcador de número de diapositiva"/>
          <p:cNvSpPr>
            <a:spLocks noGrp="1"/>
          </p:cNvSpPr>
          <p:nvPr>
            <p:ph type="sldNum" sz="quarter" idx="4"/>
          </p:nvPr>
        </p:nvSpPr>
        <p:spPr>
          <a:xfrm>
            <a:off x="8501090" y="6286520"/>
            <a:ext cx="428628" cy="357190"/>
          </a:xfrm>
          <a:prstGeom prst="rect">
            <a:avLst/>
          </a:prstGeom>
        </p:spPr>
        <p:txBody>
          <a:bodyPr vert="horz" lIns="91440" tIns="45720" rIns="91440" bIns="45720" rtlCol="0" anchor="ctr"/>
          <a:lstStyle>
            <a:lvl1pPr algn="r">
              <a:defRPr sz="1100" b="1" i="1">
                <a:solidFill>
                  <a:schemeClr val="bg1">
                    <a:lumMod val="85000"/>
                  </a:schemeClr>
                </a:solidFill>
                <a:latin typeface="+mn-lt"/>
              </a:defRPr>
            </a:lvl1pPr>
          </a:lstStyle>
          <a:p>
            <a:fld id="{1F9727B9-42C5-46DE-81C8-E81AED7FBE76}" type="slidenum">
              <a:rPr lang="es-CL" smtClean="0">
                <a:solidFill>
                  <a:prstClr val="black">
                    <a:tint val="75000"/>
                  </a:prstClr>
                </a:solidFill>
              </a:rPr>
              <a:pPr/>
              <a:t>‹Nº›</a:t>
            </a:fld>
            <a:endParaRPr lang="es-CL" dirty="0">
              <a:solidFill>
                <a:prstClr val="black">
                  <a:tint val="75000"/>
                </a:prstClr>
              </a:solidFill>
            </a:endParaRPr>
          </a:p>
        </p:txBody>
      </p:sp>
      <p:sp>
        <p:nvSpPr>
          <p:cNvPr id="5" name="Rectangle 5"/>
          <p:cNvSpPr>
            <a:spLocks noGrp="1" noChangeArrowheads="1"/>
          </p:cNvSpPr>
          <p:nvPr>
            <p:ph type="ftr" sz="quarter" idx="3"/>
          </p:nvPr>
        </p:nvSpPr>
        <p:spPr bwMode="auto">
          <a:xfrm>
            <a:off x="792000" y="6518299"/>
            <a:ext cx="7560000" cy="3397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b="1">
                <a:solidFill>
                  <a:srgbClr val="669899"/>
                </a:solidFill>
                <a:latin typeface="+mn-lt"/>
              </a:defRPr>
            </a:lvl1pPr>
          </a:lstStyle>
          <a:p>
            <a:endParaRPr lang="es-CL" dirty="0">
              <a:solidFill>
                <a:prstClr val="black">
                  <a:tint val="75000"/>
                </a:prstClr>
              </a:solidFill>
            </a:endParaRPr>
          </a:p>
        </p:txBody>
      </p:sp>
      <p:sp>
        <p:nvSpPr>
          <p:cNvPr id="6" name="5 Rectángulo"/>
          <p:cNvSpPr/>
          <p:nvPr/>
        </p:nvSpPr>
        <p:spPr>
          <a:xfrm>
            <a:off x="0" y="500042"/>
            <a:ext cx="9144000" cy="1285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8 Rectángulo"/>
          <p:cNvSpPr/>
          <p:nvPr/>
        </p:nvSpPr>
        <p:spPr>
          <a:xfrm>
            <a:off x="0" y="642918"/>
            <a:ext cx="9144000" cy="10001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6" name="5 Conector recto"/>
          <p:cNvCxnSpPr/>
          <p:nvPr/>
        </p:nvCxnSpPr>
        <p:spPr>
          <a:xfrm>
            <a:off x="142860" y="6462916"/>
            <a:ext cx="8858280" cy="1588"/>
          </a:xfrm>
          <a:prstGeom prst="line">
            <a:avLst/>
          </a:prstGeom>
          <a:ln>
            <a:solidFill>
              <a:srgbClr val="456C93"/>
            </a:solidFill>
          </a:ln>
        </p:spPr>
        <p:style>
          <a:lnRef idx="1">
            <a:schemeClr val="accent1"/>
          </a:lnRef>
          <a:fillRef idx="0">
            <a:schemeClr val="accent1"/>
          </a:fillRef>
          <a:effectRef idx="0">
            <a:schemeClr val="accent1"/>
          </a:effectRef>
          <a:fontRef idx="minor">
            <a:schemeClr val="tx1"/>
          </a:fontRef>
        </p:style>
      </p:cxnSp>
      <p:sp>
        <p:nvSpPr>
          <p:cNvPr id="7" name="11 Marcador de número de diapositiva"/>
          <p:cNvSpPr>
            <a:spLocks noGrp="1"/>
          </p:cNvSpPr>
          <p:nvPr>
            <p:ph type="sldNum" sz="quarter" idx="4"/>
          </p:nvPr>
        </p:nvSpPr>
        <p:spPr>
          <a:xfrm>
            <a:off x="8501090" y="6286520"/>
            <a:ext cx="428628" cy="357190"/>
          </a:xfrm>
          <a:prstGeom prst="rect">
            <a:avLst/>
          </a:prstGeom>
        </p:spPr>
        <p:txBody>
          <a:bodyPr vert="horz" lIns="91440" tIns="45720" rIns="91440" bIns="45720" rtlCol="0" anchor="ctr"/>
          <a:lstStyle>
            <a:lvl1pPr algn="r">
              <a:defRPr sz="1100" b="1" i="1">
                <a:solidFill>
                  <a:schemeClr val="bg1">
                    <a:lumMod val="85000"/>
                  </a:schemeClr>
                </a:solidFill>
                <a:latin typeface="+mn-lt"/>
              </a:defRPr>
            </a:lvl1pPr>
          </a:lstStyle>
          <a:p>
            <a:fld id="{1F9727B9-42C5-46DE-81C8-E81AED7FBE76}" type="slidenum">
              <a:rPr lang="es-CL" smtClean="0">
                <a:solidFill>
                  <a:prstClr val="black">
                    <a:tint val="75000"/>
                  </a:prstClr>
                </a:solidFill>
              </a:rPr>
              <a:pPr/>
              <a:t>‹Nº›</a:t>
            </a:fld>
            <a:endParaRPr lang="es-CL" dirty="0">
              <a:solidFill>
                <a:prstClr val="black">
                  <a:tint val="75000"/>
                </a:prstClr>
              </a:solidFill>
            </a:endParaRPr>
          </a:p>
        </p:txBody>
      </p:sp>
      <p:sp>
        <p:nvSpPr>
          <p:cNvPr id="8" name="Rectangle 5"/>
          <p:cNvSpPr>
            <a:spLocks noGrp="1" noChangeArrowheads="1"/>
          </p:cNvSpPr>
          <p:nvPr>
            <p:ph type="ftr" sz="quarter" idx="3"/>
          </p:nvPr>
        </p:nvSpPr>
        <p:spPr bwMode="auto">
          <a:xfrm>
            <a:off x="792000" y="6518299"/>
            <a:ext cx="7560000" cy="3397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b="1">
                <a:solidFill>
                  <a:srgbClr val="669899"/>
                </a:solidFill>
                <a:latin typeface="+mn-lt"/>
              </a:defRPr>
            </a:lvl1pPr>
          </a:lstStyle>
          <a:p>
            <a:endParaRPr lang="es-CL" dirty="0">
              <a:solidFill>
                <a:prstClr val="black">
                  <a:tint val="75000"/>
                </a:prstClr>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9" name="8 Rectángulo"/>
          <p:cNvSpPr/>
          <p:nvPr/>
        </p:nvSpPr>
        <p:spPr>
          <a:xfrm>
            <a:off x="0" y="285728"/>
            <a:ext cx="9144000" cy="15001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6" name="5 Conector recto"/>
          <p:cNvCxnSpPr/>
          <p:nvPr/>
        </p:nvCxnSpPr>
        <p:spPr>
          <a:xfrm>
            <a:off x="142860" y="6462916"/>
            <a:ext cx="8858280" cy="1588"/>
          </a:xfrm>
          <a:prstGeom prst="line">
            <a:avLst/>
          </a:prstGeom>
          <a:ln>
            <a:solidFill>
              <a:srgbClr val="456C93"/>
            </a:solidFill>
          </a:ln>
        </p:spPr>
        <p:style>
          <a:lnRef idx="1">
            <a:schemeClr val="accent1"/>
          </a:lnRef>
          <a:fillRef idx="0">
            <a:schemeClr val="accent1"/>
          </a:fillRef>
          <a:effectRef idx="0">
            <a:schemeClr val="accent1"/>
          </a:effectRef>
          <a:fontRef idx="minor">
            <a:schemeClr val="tx1"/>
          </a:fontRef>
        </p:style>
      </p:cxnSp>
      <p:sp>
        <p:nvSpPr>
          <p:cNvPr id="7" name="11 Marcador de número de diapositiva"/>
          <p:cNvSpPr>
            <a:spLocks noGrp="1"/>
          </p:cNvSpPr>
          <p:nvPr>
            <p:ph type="sldNum" sz="quarter" idx="4"/>
          </p:nvPr>
        </p:nvSpPr>
        <p:spPr>
          <a:xfrm>
            <a:off x="8501090" y="6286520"/>
            <a:ext cx="428628" cy="357190"/>
          </a:xfrm>
          <a:prstGeom prst="rect">
            <a:avLst/>
          </a:prstGeom>
        </p:spPr>
        <p:txBody>
          <a:bodyPr vert="horz" lIns="91440" tIns="45720" rIns="91440" bIns="45720" rtlCol="0" anchor="ctr"/>
          <a:lstStyle>
            <a:lvl1pPr algn="r">
              <a:defRPr sz="1100" b="1" i="1">
                <a:solidFill>
                  <a:schemeClr val="bg1">
                    <a:lumMod val="85000"/>
                  </a:schemeClr>
                </a:solidFill>
                <a:latin typeface="+mn-lt"/>
              </a:defRPr>
            </a:lvl1pPr>
          </a:lstStyle>
          <a:p>
            <a:fld id="{1F9727B9-42C5-46DE-81C8-E81AED7FBE76}" type="slidenum">
              <a:rPr lang="es-CL" smtClean="0">
                <a:solidFill>
                  <a:prstClr val="black">
                    <a:tint val="75000"/>
                  </a:prstClr>
                </a:solidFill>
              </a:rPr>
              <a:pPr/>
              <a:t>‹Nº›</a:t>
            </a:fld>
            <a:endParaRPr lang="es-CL" dirty="0">
              <a:solidFill>
                <a:prstClr val="black">
                  <a:tint val="75000"/>
                </a:prstClr>
              </a:solidFill>
            </a:endParaRPr>
          </a:p>
        </p:txBody>
      </p:sp>
      <p:sp>
        <p:nvSpPr>
          <p:cNvPr id="8" name="Rectangle 5"/>
          <p:cNvSpPr>
            <a:spLocks noGrp="1" noChangeArrowheads="1"/>
          </p:cNvSpPr>
          <p:nvPr>
            <p:ph type="ftr" sz="quarter" idx="3"/>
          </p:nvPr>
        </p:nvSpPr>
        <p:spPr bwMode="auto">
          <a:xfrm>
            <a:off x="792000" y="6518299"/>
            <a:ext cx="7560000" cy="3397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b="1">
                <a:solidFill>
                  <a:srgbClr val="669899"/>
                </a:solidFill>
                <a:latin typeface="+mn-lt"/>
              </a:defRPr>
            </a:lvl1pPr>
          </a:lstStyle>
          <a:p>
            <a:endParaRPr lang="es-CL" dirty="0">
              <a:solidFill>
                <a:prstClr val="black">
                  <a:tint val="75000"/>
                </a:prstClr>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Título y objetos">
    <p:spTree>
      <p:nvGrpSpPr>
        <p:cNvPr id="1" name=""/>
        <p:cNvGrpSpPr/>
        <p:nvPr/>
      </p:nvGrpSpPr>
      <p:grpSpPr>
        <a:xfrm>
          <a:off x="0" y="0"/>
          <a:ext cx="0" cy="0"/>
          <a:chOff x="0" y="0"/>
          <a:chExt cx="0" cy="0"/>
        </a:xfrm>
      </p:grpSpPr>
      <p:sp>
        <p:nvSpPr>
          <p:cNvPr id="2" name="Text Box 5"/>
          <p:cNvSpPr txBox="1">
            <a:spLocks noChangeArrowheads="1"/>
          </p:cNvSpPr>
          <p:nvPr userDrawn="1"/>
        </p:nvSpPr>
        <p:spPr bwMode="auto">
          <a:xfrm>
            <a:off x="166688" y="6470650"/>
            <a:ext cx="1800225" cy="307975"/>
          </a:xfrm>
          <a:prstGeom prst="rect">
            <a:avLst/>
          </a:prstGeom>
          <a:noFill/>
          <a:ln w="9525">
            <a:noFill/>
            <a:miter lim="800000"/>
            <a:headEnd/>
            <a:tailEnd/>
          </a:ln>
        </p:spPr>
        <p:txBody>
          <a:bodyPr>
            <a:spAutoFit/>
          </a:bodyPr>
          <a:lstStyle/>
          <a:p>
            <a:pPr fontAlgn="base">
              <a:spcBef>
                <a:spcPct val="50000"/>
              </a:spcBef>
              <a:spcAft>
                <a:spcPct val="0"/>
              </a:spcAft>
              <a:defRPr/>
            </a:pPr>
            <a:r>
              <a:rPr lang="es-CL" sz="1400" b="1" dirty="0">
                <a:solidFill>
                  <a:srgbClr val="FFFFFF"/>
                </a:solidFill>
              </a:rPr>
              <a:t>VPTI - GTIP</a:t>
            </a:r>
          </a:p>
        </p:txBody>
      </p:sp>
    </p:spTree>
    <p:extLst>
      <p:ext uri="{BB962C8B-B14F-4D97-AF65-F5344CB8AC3E}">
        <p14:creationId xmlns:p14="http://schemas.microsoft.com/office/powerpoint/2010/main" val="1685152367"/>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6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38550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4_Título y objetos">
    <p:spTree>
      <p:nvGrpSpPr>
        <p:cNvPr id="1" name=""/>
        <p:cNvGrpSpPr/>
        <p:nvPr/>
      </p:nvGrpSpPr>
      <p:grpSpPr>
        <a:xfrm>
          <a:off x="0" y="0"/>
          <a:ext cx="0" cy="0"/>
          <a:chOff x="0" y="0"/>
          <a:chExt cx="0" cy="0"/>
        </a:xfrm>
      </p:grpSpPr>
      <p:pic>
        <p:nvPicPr>
          <p:cNvPr id="2" name="2 Imagen" descr="patron_ppt_interiores_valores.jpg"/>
          <p:cNvPicPr>
            <a:picLocks noChangeAspect="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30555441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5_Título y objetos">
    <p:spTree>
      <p:nvGrpSpPr>
        <p:cNvPr id="1" name=""/>
        <p:cNvGrpSpPr/>
        <p:nvPr/>
      </p:nvGrpSpPr>
      <p:grpSpPr>
        <a:xfrm>
          <a:off x="0" y="0"/>
          <a:ext cx="0" cy="0"/>
          <a:chOff x="0" y="0"/>
          <a:chExt cx="0" cy="0"/>
        </a:xfrm>
      </p:grpSpPr>
      <p:pic>
        <p:nvPicPr>
          <p:cNvPr id="2" name="2 Imagen" descr="patron_ppt_interiores_valores.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71330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7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634139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8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71599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9_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85720" y="714356"/>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Rectangle 68"/>
          <p:cNvSpPr>
            <a:spLocks noGrp="1" noChangeArrowheads="1"/>
          </p:cNvSpPr>
          <p:nvPr>
            <p:ph type="ftr" sz="quarter" idx="10"/>
          </p:nvPr>
        </p:nvSpPr>
        <p:spPr>
          <a:xfrm>
            <a:off x="3124200" y="6356350"/>
            <a:ext cx="2895600" cy="365125"/>
          </a:xfrm>
          <a:prstGeom prst="rect">
            <a:avLst/>
          </a:prstGeom>
        </p:spPr>
        <p:txBody>
          <a:bodyPr/>
          <a:lstStyle>
            <a:lvl1pPr fontAlgn="auto">
              <a:spcBef>
                <a:spcPts val="0"/>
              </a:spcBef>
              <a:spcAft>
                <a:spcPts val="0"/>
              </a:spcAft>
              <a:defRPr>
                <a:cs typeface="Arial" charset="0"/>
              </a:defRPr>
            </a:lvl1pPr>
          </a:lstStyle>
          <a:p>
            <a:pPr>
              <a:defRPr/>
            </a:pPr>
            <a:endParaRPr lang="es-ES_tradnl" dirty="0">
              <a:solidFill>
                <a:srgbClr val="000000"/>
              </a:solidFill>
            </a:endParaRPr>
          </a:p>
        </p:txBody>
      </p:sp>
    </p:spTree>
    <p:extLst>
      <p:ext uri="{BB962C8B-B14F-4D97-AF65-F5344CB8AC3E}">
        <p14:creationId xmlns:p14="http://schemas.microsoft.com/office/powerpoint/2010/main" val="35891873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tags" Target="../tags/tag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tags" Target="../tags/tag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image" Target="../media/image4.png"/><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image" Target="../media/image3.jpeg"/><Relationship Id="rId10" Type="http://schemas.openxmlformats.org/officeDocument/2006/relationships/slideLayout" Target="../slideLayouts/slideLayout29.xml"/><Relationship Id="rId19" Type="http://schemas.openxmlformats.org/officeDocument/2006/relationships/theme" Target="../theme/theme2.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slideLayout" Target="../slideLayouts/slideLayout39.xml"/><Relationship Id="rId1" Type="http://schemas.openxmlformats.org/officeDocument/2006/relationships/slideLayout" Target="../slideLayouts/slideLayout38.xml"/><Relationship Id="rId5" Type="http://schemas.openxmlformats.org/officeDocument/2006/relationships/image" Target="../media/image1.jpe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image" Target="../media/image7.jpeg"/><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theme" Target="../theme/theme4.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rgbClr val="5E9EFF"/>
            </a:gs>
            <a:gs pos="39999">
              <a:srgbClr val="85C2FF"/>
            </a:gs>
            <a:gs pos="70000">
              <a:srgbClr val="C4D6EB"/>
            </a:gs>
            <a:gs pos="100000">
              <a:srgbClr val="FFEBFA"/>
            </a:gs>
          </a:gsLst>
          <a:lin ang="2700000" scaled="1"/>
        </a:gradFill>
        <a:effectLst/>
      </p:bgPr>
    </p:bg>
    <p:spTree>
      <p:nvGrpSpPr>
        <p:cNvPr id="1" name=""/>
        <p:cNvGrpSpPr/>
        <p:nvPr/>
      </p:nvGrpSpPr>
      <p:grpSpPr>
        <a:xfrm>
          <a:off x="0" y="0"/>
          <a:ext cx="0" cy="0"/>
          <a:chOff x="0" y="0"/>
          <a:chExt cx="0" cy="0"/>
        </a:xfrm>
      </p:grpSpPr>
      <p:pic>
        <p:nvPicPr>
          <p:cNvPr id="3074" name="2 Imagen" descr="patron_ppt_interiores_valores.jpg"/>
          <p:cNvPicPr>
            <a:picLocks noChangeAspect="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3627906"/>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 id="2147483728" r:id="rId18"/>
    <p:sldLayoutId id="2147483729" r:id="rId19"/>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6940" algn="ctr" rtl="0" fontAlgn="base">
        <a:spcBef>
          <a:spcPct val="0"/>
        </a:spcBef>
        <a:spcAft>
          <a:spcPct val="0"/>
        </a:spcAft>
        <a:defRPr sz="4400">
          <a:solidFill>
            <a:schemeClr val="tx1"/>
          </a:solidFill>
          <a:latin typeface="Calibri" pitchFamily="34" charset="0"/>
        </a:defRPr>
      </a:lvl6pPr>
      <a:lvl7pPr marL="913883" algn="ctr" rtl="0" fontAlgn="base">
        <a:spcBef>
          <a:spcPct val="0"/>
        </a:spcBef>
        <a:spcAft>
          <a:spcPct val="0"/>
        </a:spcAft>
        <a:defRPr sz="4400">
          <a:solidFill>
            <a:schemeClr val="tx1"/>
          </a:solidFill>
          <a:latin typeface="Calibri" pitchFamily="34" charset="0"/>
        </a:defRPr>
      </a:lvl7pPr>
      <a:lvl8pPr marL="1370830" algn="ctr" rtl="0" fontAlgn="base">
        <a:spcBef>
          <a:spcPct val="0"/>
        </a:spcBef>
        <a:spcAft>
          <a:spcPct val="0"/>
        </a:spcAft>
        <a:defRPr sz="4400">
          <a:solidFill>
            <a:schemeClr val="tx1"/>
          </a:solidFill>
          <a:latin typeface="Calibri" pitchFamily="34" charset="0"/>
        </a:defRPr>
      </a:lvl8pPr>
      <a:lvl9pPr marL="1827772" algn="ctr" rtl="0" fontAlgn="base">
        <a:spcBef>
          <a:spcPct val="0"/>
        </a:spcBef>
        <a:spcAft>
          <a:spcPct val="0"/>
        </a:spcAft>
        <a:defRPr sz="4400">
          <a:solidFill>
            <a:schemeClr val="tx1"/>
          </a:solidFill>
          <a:latin typeface="Calibri" pitchFamily="34" charset="0"/>
        </a:defRPr>
      </a:lvl9pPr>
    </p:titleStyle>
    <p:bodyStyle>
      <a:lvl1pPr marL="342709" indent="-342709"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532" indent="-285589"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2353" indent="-22847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599298" indent="-22847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6245" indent="-22847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3187" indent="-228470" algn="l" defTabSz="91388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28" indent="-228470" algn="l" defTabSz="91388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73" indent="-228470" algn="l" defTabSz="91388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012" indent="-228470" algn="l" defTabSz="91388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L"/>
      </a:defPPr>
      <a:lvl1pPr marL="0" algn="l" defTabSz="913883" rtl="0" eaLnBrk="1" latinLnBrk="0" hangingPunct="1">
        <a:defRPr sz="1800" kern="1200">
          <a:solidFill>
            <a:schemeClr val="tx1"/>
          </a:solidFill>
          <a:latin typeface="+mn-lt"/>
          <a:ea typeface="+mn-ea"/>
          <a:cs typeface="+mn-cs"/>
        </a:defRPr>
      </a:lvl1pPr>
      <a:lvl2pPr marL="456940" algn="l" defTabSz="913883" rtl="0" eaLnBrk="1" latinLnBrk="0" hangingPunct="1">
        <a:defRPr sz="1800" kern="1200">
          <a:solidFill>
            <a:schemeClr val="tx1"/>
          </a:solidFill>
          <a:latin typeface="+mn-lt"/>
          <a:ea typeface="+mn-ea"/>
          <a:cs typeface="+mn-cs"/>
        </a:defRPr>
      </a:lvl2pPr>
      <a:lvl3pPr marL="913883" algn="l" defTabSz="913883" rtl="0" eaLnBrk="1" latinLnBrk="0" hangingPunct="1">
        <a:defRPr sz="1800" kern="1200">
          <a:solidFill>
            <a:schemeClr val="tx1"/>
          </a:solidFill>
          <a:latin typeface="+mn-lt"/>
          <a:ea typeface="+mn-ea"/>
          <a:cs typeface="+mn-cs"/>
        </a:defRPr>
      </a:lvl3pPr>
      <a:lvl4pPr marL="1370830" algn="l" defTabSz="913883" rtl="0" eaLnBrk="1" latinLnBrk="0" hangingPunct="1">
        <a:defRPr sz="1800" kern="1200">
          <a:solidFill>
            <a:schemeClr val="tx1"/>
          </a:solidFill>
          <a:latin typeface="+mn-lt"/>
          <a:ea typeface="+mn-ea"/>
          <a:cs typeface="+mn-cs"/>
        </a:defRPr>
      </a:lvl4pPr>
      <a:lvl5pPr marL="1827772" algn="l" defTabSz="913883" rtl="0" eaLnBrk="1" latinLnBrk="0" hangingPunct="1">
        <a:defRPr sz="1800" kern="1200">
          <a:solidFill>
            <a:schemeClr val="tx1"/>
          </a:solidFill>
          <a:latin typeface="+mn-lt"/>
          <a:ea typeface="+mn-ea"/>
          <a:cs typeface="+mn-cs"/>
        </a:defRPr>
      </a:lvl5pPr>
      <a:lvl6pPr marL="2284713" algn="l" defTabSz="913883" rtl="0" eaLnBrk="1" latinLnBrk="0" hangingPunct="1">
        <a:defRPr sz="1800" kern="1200">
          <a:solidFill>
            <a:schemeClr val="tx1"/>
          </a:solidFill>
          <a:latin typeface="+mn-lt"/>
          <a:ea typeface="+mn-ea"/>
          <a:cs typeface="+mn-cs"/>
        </a:defRPr>
      </a:lvl6pPr>
      <a:lvl7pPr marL="2741659" algn="l" defTabSz="913883" rtl="0" eaLnBrk="1" latinLnBrk="0" hangingPunct="1">
        <a:defRPr sz="1800" kern="1200">
          <a:solidFill>
            <a:schemeClr val="tx1"/>
          </a:solidFill>
          <a:latin typeface="+mn-lt"/>
          <a:ea typeface="+mn-ea"/>
          <a:cs typeface="+mn-cs"/>
        </a:defRPr>
      </a:lvl7pPr>
      <a:lvl8pPr marL="3198596" algn="l" defTabSz="913883" rtl="0" eaLnBrk="1" latinLnBrk="0" hangingPunct="1">
        <a:defRPr sz="1800" kern="1200">
          <a:solidFill>
            <a:schemeClr val="tx1"/>
          </a:solidFill>
          <a:latin typeface="+mn-lt"/>
          <a:ea typeface="+mn-ea"/>
          <a:cs typeface="+mn-cs"/>
        </a:defRPr>
      </a:lvl8pPr>
      <a:lvl9pPr marL="3655543" algn="l" defTabSz="91388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gray">
          <a:xfrm>
            <a:off x="8170863" y="260350"/>
            <a:ext cx="64928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itle Placeholder 1"/>
          <p:cNvSpPr>
            <a:spLocks noGrp="1"/>
          </p:cNvSpPr>
          <p:nvPr>
            <p:ph type="title"/>
          </p:nvPr>
        </p:nvSpPr>
        <p:spPr bwMode="gray">
          <a:xfrm>
            <a:off x="323850" y="260350"/>
            <a:ext cx="63357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smtClean="0"/>
              <a:t>Click to add text</a:t>
            </a:r>
          </a:p>
        </p:txBody>
      </p:sp>
      <p:sp>
        <p:nvSpPr>
          <p:cNvPr id="3" name="Text Placeholder 2"/>
          <p:cNvSpPr>
            <a:spLocks noGrp="1"/>
          </p:cNvSpPr>
          <p:nvPr>
            <p:ph type="body" idx="1"/>
            <p:custDataLst>
              <p:tags r:id="rId20"/>
            </p:custDataLst>
          </p:nvPr>
        </p:nvSpPr>
        <p:spPr bwMode="gray">
          <a:xfrm>
            <a:off x="323850" y="1052513"/>
            <a:ext cx="8496300" cy="5329237"/>
          </a:xfrm>
          <a:prstGeom prst="rect">
            <a:avLst/>
          </a:prstGeom>
        </p:spPr>
        <p:txBody>
          <a:bodyPr vert="horz" lIns="0" tIns="18000" rIns="0" bIns="0" rtlCol="0" anchor="t" anchorCtr="0">
            <a:noAutofit/>
          </a:bodyPr>
          <a:lstStyle/>
          <a:p>
            <a:pPr lvl="0"/>
            <a:r>
              <a:rPr lang="en-US" noProof="0" dirty="0" smtClean="0"/>
              <a:t>Click to add text</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a:p>
            <a:pPr lvl="5"/>
            <a:r>
              <a:rPr lang="en-US" noProof="0" dirty="0" smtClean="0"/>
              <a:t>Sixth level</a:t>
            </a:r>
          </a:p>
          <a:p>
            <a:pPr lvl="6"/>
            <a:r>
              <a:rPr lang="en-US" noProof="0" dirty="0" smtClean="0"/>
              <a:t>Seventh level</a:t>
            </a:r>
          </a:p>
          <a:p>
            <a:pPr lvl="6"/>
            <a:r>
              <a:rPr lang="en-US" noProof="0" dirty="0" smtClean="0"/>
              <a:t>Eighth level</a:t>
            </a:r>
          </a:p>
          <a:p>
            <a:pPr lvl="8"/>
            <a:r>
              <a:rPr lang="en-US" noProof="0" dirty="0" smtClean="0"/>
              <a:t>Ninth level</a:t>
            </a:r>
          </a:p>
        </p:txBody>
      </p:sp>
      <p:sp>
        <p:nvSpPr>
          <p:cNvPr id="4" name="VCT_Marker_ID_4" hidden="1"/>
          <p:cNvSpPr/>
          <p:nvPr>
            <p:custDataLst>
              <p:tags r:id="rId21"/>
            </p:custDataLst>
          </p:nvPr>
        </p:nvSpPr>
        <p:spPr bwMode="gray">
          <a:xfrm>
            <a:off x="1270000" y="127000"/>
            <a:ext cx="127000" cy="127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Courier New" pitchFamily="49" charset="0"/>
              <a:buNone/>
              <a:defRPr/>
            </a:pPr>
            <a:endParaRPr lang="en-US" sz="1600" dirty="0">
              <a:solidFill>
                <a:srgbClr val="000000"/>
              </a:solidFill>
            </a:endParaRPr>
          </a:p>
        </p:txBody>
      </p:sp>
      <p:cxnSp>
        <p:nvCxnSpPr>
          <p:cNvPr id="10" name="Straight Connector 8"/>
          <p:cNvCxnSpPr/>
          <p:nvPr/>
        </p:nvCxnSpPr>
        <p:spPr bwMode="gray">
          <a:xfrm>
            <a:off x="8027988" y="260350"/>
            <a:ext cx="0" cy="64770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grpSp>
        <p:nvGrpSpPr>
          <p:cNvPr id="2" name="Gruppieren 11"/>
          <p:cNvGrpSpPr>
            <a:grpSpLocks/>
          </p:cNvGrpSpPr>
          <p:nvPr/>
        </p:nvGrpSpPr>
        <p:grpSpPr bwMode="auto">
          <a:xfrm>
            <a:off x="323850" y="-315913"/>
            <a:ext cx="8496300" cy="215900"/>
            <a:chOff x="323850" y="-531550"/>
            <a:chExt cx="8496740" cy="432060"/>
          </a:xfrm>
        </p:grpSpPr>
        <p:cxnSp>
          <p:nvCxnSpPr>
            <p:cNvPr id="23" name="Gerade Verbindung 22"/>
            <p:cNvCxnSpPr/>
            <p:nvPr userDrawn="1"/>
          </p:nvCxnSpPr>
          <p:spPr bwMode="gray">
            <a:xfrm rot="5400000">
              <a:off x="10782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Gerade Verbindung 23"/>
            <p:cNvCxnSpPr/>
            <p:nvPr userDrawn="1"/>
          </p:nvCxnSpPr>
          <p:spPr bwMode="gray">
            <a:xfrm rot="5400000">
              <a:off x="1403287"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Gerade Verbindung 24"/>
            <p:cNvCxnSpPr/>
            <p:nvPr userDrawn="1"/>
          </p:nvCxnSpPr>
          <p:spPr bwMode="gray">
            <a:xfrm rot="5400000">
              <a:off x="1547758"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Gerade Verbindung 26"/>
            <p:cNvCxnSpPr/>
            <p:nvPr userDrawn="1"/>
          </p:nvCxnSpPr>
          <p:spPr bwMode="gray">
            <a:xfrm rot="5400000">
              <a:off x="2843225"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Gerade Verbindung 27"/>
            <p:cNvCxnSpPr/>
            <p:nvPr userDrawn="1"/>
          </p:nvCxnSpPr>
          <p:spPr bwMode="gray">
            <a:xfrm rot="5400000">
              <a:off x="2987694"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Gerade Verbindung 28"/>
            <p:cNvCxnSpPr/>
            <p:nvPr userDrawn="1"/>
          </p:nvCxnSpPr>
          <p:spPr bwMode="gray">
            <a:xfrm rot="5400000">
              <a:off x="4284749"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Gerade Verbindung 29"/>
            <p:cNvCxnSpPr/>
            <p:nvPr userDrawn="1"/>
          </p:nvCxnSpPr>
          <p:spPr bwMode="gray">
            <a:xfrm rot="5400000">
              <a:off x="4427632"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Gerade Verbindung 30"/>
            <p:cNvCxnSpPr/>
            <p:nvPr userDrawn="1"/>
          </p:nvCxnSpPr>
          <p:spPr bwMode="gray">
            <a:xfrm rot="5400000">
              <a:off x="5724686"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Gerade Verbindung 31"/>
            <p:cNvCxnSpPr/>
            <p:nvPr userDrawn="1"/>
          </p:nvCxnSpPr>
          <p:spPr bwMode="gray">
            <a:xfrm rot="5400000">
              <a:off x="5867568"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Gerade Verbindung 32"/>
            <p:cNvCxnSpPr/>
            <p:nvPr userDrawn="1"/>
          </p:nvCxnSpPr>
          <p:spPr bwMode="gray">
            <a:xfrm rot="5400000">
              <a:off x="7164623"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Gerade Verbindung 33"/>
            <p:cNvCxnSpPr/>
            <p:nvPr userDrawn="1"/>
          </p:nvCxnSpPr>
          <p:spPr bwMode="gray">
            <a:xfrm rot="5400000">
              <a:off x="7309093"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Gerade Verbindung 34"/>
            <p:cNvCxnSpPr/>
            <p:nvPr userDrawn="1"/>
          </p:nvCxnSpPr>
          <p:spPr bwMode="gray">
            <a:xfrm rot="5400000">
              <a:off x="86045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 name="Gruppieren 37"/>
          <p:cNvGrpSpPr>
            <a:grpSpLocks/>
          </p:cNvGrpSpPr>
          <p:nvPr/>
        </p:nvGrpSpPr>
        <p:grpSpPr bwMode="auto">
          <a:xfrm>
            <a:off x="323850" y="6958013"/>
            <a:ext cx="8496300" cy="215900"/>
            <a:chOff x="323850" y="-531550"/>
            <a:chExt cx="8496740" cy="432060"/>
          </a:xfrm>
        </p:grpSpPr>
        <p:cxnSp>
          <p:nvCxnSpPr>
            <p:cNvPr id="39" name="Gerade Verbindung 38"/>
            <p:cNvCxnSpPr/>
            <p:nvPr userDrawn="1"/>
          </p:nvCxnSpPr>
          <p:spPr bwMode="gray">
            <a:xfrm rot="5400000">
              <a:off x="10782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Gerade Verbindung 39"/>
            <p:cNvCxnSpPr/>
            <p:nvPr userDrawn="1"/>
          </p:nvCxnSpPr>
          <p:spPr bwMode="gray">
            <a:xfrm rot="5400000">
              <a:off x="1403287"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Gerade Verbindung 40"/>
            <p:cNvCxnSpPr/>
            <p:nvPr userDrawn="1"/>
          </p:nvCxnSpPr>
          <p:spPr bwMode="gray">
            <a:xfrm rot="5400000">
              <a:off x="1547758"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Gerade Verbindung 41"/>
            <p:cNvCxnSpPr/>
            <p:nvPr userDrawn="1"/>
          </p:nvCxnSpPr>
          <p:spPr bwMode="gray">
            <a:xfrm rot="5400000">
              <a:off x="2843225"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Gerade Verbindung 42"/>
            <p:cNvCxnSpPr/>
            <p:nvPr userDrawn="1"/>
          </p:nvCxnSpPr>
          <p:spPr bwMode="gray">
            <a:xfrm rot="5400000">
              <a:off x="2987694"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Gerade Verbindung 43"/>
            <p:cNvCxnSpPr/>
            <p:nvPr userDrawn="1"/>
          </p:nvCxnSpPr>
          <p:spPr bwMode="gray">
            <a:xfrm rot="5400000">
              <a:off x="4284749"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Gerade Verbindung 44"/>
            <p:cNvCxnSpPr/>
            <p:nvPr userDrawn="1"/>
          </p:nvCxnSpPr>
          <p:spPr bwMode="gray">
            <a:xfrm rot="5400000">
              <a:off x="4427632"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Gerade Verbindung 45"/>
            <p:cNvCxnSpPr/>
            <p:nvPr userDrawn="1"/>
          </p:nvCxnSpPr>
          <p:spPr bwMode="gray">
            <a:xfrm rot="5400000">
              <a:off x="5724686"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Gerade Verbindung 46"/>
            <p:cNvCxnSpPr/>
            <p:nvPr userDrawn="1"/>
          </p:nvCxnSpPr>
          <p:spPr bwMode="gray">
            <a:xfrm rot="5400000">
              <a:off x="5867568"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Gerade Verbindung 47"/>
            <p:cNvCxnSpPr/>
            <p:nvPr userDrawn="1"/>
          </p:nvCxnSpPr>
          <p:spPr bwMode="gray">
            <a:xfrm rot="5400000">
              <a:off x="7164623"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Gerade Verbindung 48"/>
            <p:cNvCxnSpPr/>
            <p:nvPr userDrawn="1"/>
          </p:nvCxnSpPr>
          <p:spPr bwMode="gray">
            <a:xfrm rot="5400000">
              <a:off x="7309093"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Gerade Verbindung 49"/>
            <p:cNvCxnSpPr/>
            <p:nvPr userDrawn="1"/>
          </p:nvCxnSpPr>
          <p:spPr bwMode="gray">
            <a:xfrm rot="5400000">
              <a:off x="86045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 name="Gruppieren 57"/>
          <p:cNvGrpSpPr>
            <a:grpSpLocks/>
          </p:cNvGrpSpPr>
          <p:nvPr/>
        </p:nvGrpSpPr>
        <p:grpSpPr bwMode="auto">
          <a:xfrm>
            <a:off x="9251950" y="908050"/>
            <a:ext cx="217488" cy="5689600"/>
            <a:chOff x="-540710" y="908650"/>
            <a:chExt cx="432060" cy="5688790"/>
          </a:xfrm>
        </p:grpSpPr>
        <p:cxnSp>
          <p:nvCxnSpPr>
            <p:cNvPr id="59" name="Gerade Verbindung 58"/>
            <p:cNvCxnSpPr/>
            <p:nvPr userDrawn="1"/>
          </p:nvCxnSpPr>
          <p:spPr bwMode="gray">
            <a:xfrm>
              <a:off x="-540710" y="1124519"/>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Gerade Verbindung 59"/>
            <p:cNvCxnSpPr/>
            <p:nvPr userDrawn="1"/>
          </p:nvCxnSpPr>
          <p:spPr bwMode="gray">
            <a:xfrm>
              <a:off x="-540710" y="90865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Gerade Verbindung 61"/>
            <p:cNvCxnSpPr/>
            <p:nvPr userDrawn="1"/>
          </p:nvCxnSpPr>
          <p:spPr bwMode="gray">
            <a:xfrm>
              <a:off x="-540710" y="659744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Gerade Verbindung 62"/>
            <p:cNvCxnSpPr/>
            <p:nvPr userDrawn="1"/>
          </p:nvCxnSpPr>
          <p:spPr bwMode="gray">
            <a:xfrm>
              <a:off x="-540710" y="6452999"/>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Gerade Verbindung 79"/>
            <p:cNvCxnSpPr/>
            <p:nvPr userDrawn="1"/>
          </p:nvCxnSpPr>
          <p:spPr bwMode="gray">
            <a:xfrm>
              <a:off x="-540710" y="5445079"/>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Gerade Verbindung 80"/>
            <p:cNvCxnSpPr/>
            <p:nvPr userDrawn="1"/>
          </p:nvCxnSpPr>
          <p:spPr bwMode="gray">
            <a:xfrm>
              <a:off x="-540710" y="5300638"/>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Gerade Verbindung 81"/>
            <p:cNvCxnSpPr/>
            <p:nvPr userDrawn="1"/>
          </p:nvCxnSpPr>
          <p:spPr bwMode="gray">
            <a:xfrm>
              <a:off x="-540710" y="4365733"/>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Gerade Verbindung 82"/>
            <p:cNvCxnSpPr/>
            <p:nvPr userDrawn="1"/>
          </p:nvCxnSpPr>
          <p:spPr bwMode="gray">
            <a:xfrm>
              <a:off x="-540710" y="4221291"/>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Gerade Verbindung 83"/>
            <p:cNvCxnSpPr/>
            <p:nvPr userDrawn="1"/>
          </p:nvCxnSpPr>
          <p:spPr bwMode="gray">
            <a:xfrm>
              <a:off x="-540710" y="328480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Gerade Verbindung 84"/>
            <p:cNvCxnSpPr/>
            <p:nvPr userDrawn="1"/>
          </p:nvCxnSpPr>
          <p:spPr bwMode="gray">
            <a:xfrm>
              <a:off x="-540710" y="3140357"/>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Gerade Verbindung 85"/>
            <p:cNvCxnSpPr/>
            <p:nvPr userDrawn="1"/>
          </p:nvCxnSpPr>
          <p:spPr bwMode="gray">
            <a:xfrm>
              <a:off x="-540710" y="2205453"/>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Gerade Verbindung 86"/>
            <p:cNvCxnSpPr/>
            <p:nvPr userDrawn="1"/>
          </p:nvCxnSpPr>
          <p:spPr bwMode="gray">
            <a:xfrm>
              <a:off x="-540710" y="2061011"/>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Gerade Verbindung 88"/>
            <p:cNvCxnSpPr/>
            <p:nvPr userDrawn="1"/>
          </p:nvCxnSpPr>
          <p:spPr bwMode="gray">
            <a:xfrm>
              <a:off x="-540710" y="6381571"/>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 name="Gruppieren 55"/>
          <p:cNvGrpSpPr>
            <a:grpSpLocks/>
          </p:cNvGrpSpPr>
          <p:nvPr/>
        </p:nvGrpSpPr>
        <p:grpSpPr bwMode="auto">
          <a:xfrm>
            <a:off x="-323850" y="908050"/>
            <a:ext cx="215900" cy="5689600"/>
            <a:chOff x="-540710" y="908650"/>
            <a:chExt cx="432060" cy="5688790"/>
          </a:xfrm>
        </p:grpSpPr>
        <p:cxnSp>
          <p:nvCxnSpPr>
            <p:cNvPr id="57" name="Gerade Verbindung 56"/>
            <p:cNvCxnSpPr/>
            <p:nvPr userDrawn="1"/>
          </p:nvCxnSpPr>
          <p:spPr bwMode="gray">
            <a:xfrm>
              <a:off x="-540710" y="1124519"/>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Gerade Verbindung 60"/>
            <p:cNvCxnSpPr/>
            <p:nvPr userDrawn="1"/>
          </p:nvCxnSpPr>
          <p:spPr bwMode="gray">
            <a:xfrm>
              <a:off x="-540710" y="90865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Gerade Verbindung 63"/>
            <p:cNvCxnSpPr/>
            <p:nvPr userDrawn="1"/>
          </p:nvCxnSpPr>
          <p:spPr bwMode="gray">
            <a:xfrm>
              <a:off x="-540710" y="659744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Gerade Verbindung 64"/>
            <p:cNvCxnSpPr/>
            <p:nvPr userDrawn="1"/>
          </p:nvCxnSpPr>
          <p:spPr bwMode="gray">
            <a:xfrm>
              <a:off x="-540710" y="6452999"/>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Gerade Verbindung 65"/>
            <p:cNvCxnSpPr/>
            <p:nvPr userDrawn="1"/>
          </p:nvCxnSpPr>
          <p:spPr bwMode="gray">
            <a:xfrm>
              <a:off x="-540710" y="5445079"/>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Gerade Verbindung 66"/>
            <p:cNvCxnSpPr/>
            <p:nvPr userDrawn="1"/>
          </p:nvCxnSpPr>
          <p:spPr bwMode="gray">
            <a:xfrm>
              <a:off x="-540710" y="5300638"/>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Gerade Verbindung 67"/>
            <p:cNvCxnSpPr/>
            <p:nvPr userDrawn="1"/>
          </p:nvCxnSpPr>
          <p:spPr bwMode="gray">
            <a:xfrm>
              <a:off x="-540710" y="4365733"/>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Gerade Verbindung 68"/>
            <p:cNvCxnSpPr/>
            <p:nvPr userDrawn="1"/>
          </p:nvCxnSpPr>
          <p:spPr bwMode="gray">
            <a:xfrm>
              <a:off x="-540710" y="4221291"/>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Gerade Verbindung 69"/>
            <p:cNvCxnSpPr/>
            <p:nvPr userDrawn="1"/>
          </p:nvCxnSpPr>
          <p:spPr bwMode="gray">
            <a:xfrm>
              <a:off x="-540710" y="328480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Gerade Verbindung 70"/>
            <p:cNvCxnSpPr/>
            <p:nvPr userDrawn="1"/>
          </p:nvCxnSpPr>
          <p:spPr bwMode="gray">
            <a:xfrm>
              <a:off x="-540710" y="3140357"/>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Gerade Verbindung 71"/>
            <p:cNvCxnSpPr/>
            <p:nvPr userDrawn="1"/>
          </p:nvCxnSpPr>
          <p:spPr bwMode="gray">
            <a:xfrm>
              <a:off x="-540710" y="2205453"/>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Gerade Verbindung 72"/>
            <p:cNvCxnSpPr/>
            <p:nvPr userDrawn="1"/>
          </p:nvCxnSpPr>
          <p:spPr bwMode="gray">
            <a:xfrm>
              <a:off x="-540710" y="2061011"/>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Gerade Verbindung 73"/>
            <p:cNvCxnSpPr/>
            <p:nvPr userDrawn="1"/>
          </p:nvCxnSpPr>
          <p:spPr bwMode="gray">
            <a:xfrm>
              <a:off x="-540710" y="6381571"/>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Rechteck 13"/>
          <p:cNvSpPr/>
          <p:nvPr/>
        </p:nvSpPr>
        <p:spPr bwMode="gray">
          <a:xfrm>
            <a:off x="324390" y="6597440"/>
            <a:ext cx="7056000" cy="144000"/>
          </a:xfrm>
          <a:prstGeom prst="rect">
            <a:avLst/>
          </a:prstGeom>
          <a:solidFill>
            <a:schemeClr val="bg1"/>
          </a:solidFill>
          <a:ln w="9525">
            <a:noFill/>
          </a:ln>
        </p:spPr>
        <p:txBody>
          <a:bodyPr lIns="0" tIns="0" rIns="0" bIns="0" anchor="ctr"/>
          <a:lstStyle/>
          <a:p>
            <a:pPr marL="0" lvl="8">
              <a:defRPr/>
            </a:pPr>
            <a:r>
              <a:rPr lang="en-US" sz="800" dirty="0">
                <a:solidFill>
                  <a:srgbClr val="928580"/>
                </a:solidFill>
                <a:cs typeface="Arial" pitchFamily="34" charset="0"/>
              </a:rPr>
              <a:t>© GfK 2012 | </a:t>
            </a:r>
            <a:r>
              <a:rPr lang="es-CL" sz="800" dirty="0" smtClean="0">
                <a:solidFill>
                  <a:srgbClr val="928580"/>
                </a:solidFill>
                <a:cs typeface="Arial" pitchFamily="34" charset="0"/>
              </a:rPr>
              <a:t>Estudio Codelco Opina 2012, </a:t>
            </a:r>
            <a:r>
              <a:rPr lang="es-CL" sz="800" dirty="0">
                <a:solidFill>
                  <a:srgbClr val="928580"/>
                </a:solidFill>
                <a:cs typeface="Arial" pitchFamily="34" charset="0"/>
              </a:rPr>
              <a:t>Marzo </a:t>
            </a:r>
            <a:r>
              <a:rPr lang="es-CL" sz="800" dirty="0" smtClean="0">
                <a:solidFill>
                  <a:srgbClr val="928580"/>
                </a:solidFill>
                <a:cs typeface="Arial" pitchFamily="34" charset="0"/>
              </a:rPr>
              <a:t>2013</a:t>
            </a:r>
            <a:endParaRPr lang="es-CL" sz="800" dirty="0">
              <a:solidFill>
                <a:srgbClr val="928580"/>
              </a:solidFill>
              <a:cs typeface="Arial" pitchFamily="34" charset="0"/>
            </a:endParaRPr>
          </a:p>
        </p:txBody>
      </p:sp>
      <p:sp>
        <p:nvSpPr>
          <p:cNvPr id="4108" name="Rechteck 74"/>
          <p:cNvSpPr>
            <a:spLocks noChangeArrowheads="1"/>
          </p:cNvSpPr>
          <p:nvPr/>
        </p:nvSpPr>
        <p:spPr bwMode="gray">
          <a:xfrm>
            <a:off x="7524750" y="6597650"/>
            <a:ext cx="1295400" cy="1444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r" fontAlgn="base">
              <a:spcBef>
                <a:spcPct val="0"/>
              </a:spcBef>
              <a:spcAft>
                <a:spcPct val="0"/>
              </a:spcAft>
            </a:pPr>
            <a:fld id="{247774C5-5A5C-42D7-9E7D-91FDF8F6D048}" type="slidenum">
              <a:rPr lang="en-US" sz="800">
                <a:solidFill>
                  <a:srgbClr val="928580"/>
                </a:solidFill>
                <a:cs typeface="Arial" charset="0"/>
              </a:rPr>
              <a:pPr algn="r" fontAlgn="base">
                <a:spcBef>
                  <a:spcPct val="0"/>
                </a:spcBef>
                <a:spcAft>
                  <a:spcPct val="0"/>
                </a:spcAft>
              </a:pPr>
              <a:t>‹Nº›</a:t>
            </a:fld>
            <a:endParaRPr lang="en-US" sz="800" dirty="0">
              <a:solidFill>
                <a:srgbClr val="928580"/>
              </a:solidFill>
              <a:cs typeface="Arial" charset="0"/>
            </a:endParaRPr>
          </a:p>
        </p:txBody>
      </p:sp>
      <p:pic>
        <p:nvPicPr>
          <p:cNvPr id="4109" name="Picture 30" descr="adimarkgfk"/>
          <p:cNvPicPr>
            <a:picLocks noChangeAspect="1" noChangeArrowheads="1"/>
          </p:cNvPicPr>
          <p:nvPr/>
        </p:nvPicPr>
        <p:blipFill>
          <a:blip r:embed="rId23" cstate="print">
            <a:extLst>
              <a:ext uri="{28A0092B-C50C-407E-A947-70E740481C1C}">
                <a14:useLocalDpi xmlns:a14="http://schemas.microsoft.com/office/drawing/2010/main" val="0"/>
              </a:ext>
            </a:extLst>
          </a:blip>
          <a:srcRect r="32385"/>
          <a:stretch>
            <a:fillRect/>
          </a:stretch>
        </p:blipFill>
        <p:spPr bwMode="auto">
          <a:xfrm>
            <a:off x="7539038" y="6286500"/>
            <a:ext cx="1033462"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8" name="Straight Connector 8"/>
          <p:cNvCxnSpPr/>
          <p:nvPr/>
        </p:nvCxnSpPr>
        <p:spPr bwMode="gray">
          <a:xfrm>
            <a:off x="8027988" y="260350"/>
            <a:ext cx="0" cy="64770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sp>
        <p:nvSpPr>
          <p:cNvPr id="4111" name="AutoShape 64" descr="data:image/jpeg;base64,/9j/4AAQSkZJRgABAQAAAQABAAD/2wCEAAkGBggGEBIIBxAUEhIVGBwUFhIUGRodExgdFBQcFxwXGRoXHDIfFxkkGh4YHzshJCcpLCwsFx4xQTwqNiY3LCkBCQoKDgwOGg8PGjUkHyU1NSw1LDEuLSw0LC8qLywsLSwvLyw1KSwsLCwsLCwsLCwsLCwsLCwsLCwsLCwsLCwpLP/AABEIAOEA4AMBIgACEQEDEQH/xAAcAAEBAQADAQEBAAAAAAAAAAAABwYCBQgDBAH/xABOEAABAwICBAkIBwUDDAMAAAABAAIDBBEFBgcSITEIExhBUWF0s9MiNVRVcYGRkxQyNEJSkqEjYnKxwxWCohYXJFNjZHODssHR8SUzQ//EABkBAQADAQEAAAAAAAAAAAAAAAACAwQBBf/EACsRAAICAQIGAgEDBQAAAAAAAAABAgMRBBMSFCExMjNRsUGBwfAiNGFxkf/aAAwDAQACEQMRAD8AuK6zHcyYVlqP6TjE7ImndrfWdbma0eU4+wJmTHYMtUs2K1W1sTdbV53E7GtHWXED3ryxmDMFfmad+I4m/We7m+60czGD7rR0e/aTdaaKN3q+xXZZwlvqdPmW4SWwxVMg/EGMAP5ng/ovjygsA9GqvhF4igiLdylZRvSL3ygsA9GqvhF4icoLAPRqr4ReIoIicpWN6Re+UFgHo1V8IvETlBYB6NVfCLxFBETlKxvSL3ygsA9GqvhF4icoLAPRqr4ReIoIicpWN6Re+UFgHo1V8IvETlBYB6NVfCLxFBETlKxvSL3ygsA9GqvhF4icoLAPRqr4ReIoIicpWN6Re+UFgHo1V8IvETlBYB6NVfCLxFBETlKxvSL3ygsA9GqvhF4icoLAPRqr4ReIoIicpWN6Re+UFgHo1V8IvETlBYB6NVfCLxFBETlKxvSL3ygsA9GqvhF4icoLAPRqr4ReIoIicpWN6Re+UFgHo1V8IvETlBYB6NVfCLxFBETlKxvSL3ygsA9GqvhF4i+kOn/Lsh1ZYKpg6dWMj9JLqAInKVjeket8AzRhOaI/pGDztlA+sBse2/4mnym+8LtV5DwPHK7Lk7MQwx5ZI34OHO1w+809H/favU2VswQZopIcVpxYSN2t/C4HVc33OBHXvWG+ja6rsX12cRidPtS+HDYoWnY+doPsbG938wD7l5/V64QX2Cm7R/RkUFW7Sesou8giItRSEREAREQBERAEREAREQBERAEREAREQBERAEREAREQBegNAMrn4bMx25tQ4D3xRn+ZK8/q+8H7zfUdpPcxLLq/WXU+Rw4QX2Cm7R/RkUFV64QX2Cm7R/RkUFTSesXeQREWopCIiAIiIAiIgCIiAIiIAiIgCIiAIiIAiIgCIiAIiIAr7wfvN9R2k9zEoEr7wfvN9R2k9zEsur9ZbT5HDhBfYKbtH9GRQVXvhBfYKftA7mRQRNJ6zt3kERFqKQiIgCIiAIiIAiIgCIiAIiIAiIgCIiAIiIAiIgCIiAK+8H7zfUdpPcxKBK+8H7zfUdpPcxLLq/WW0+Rx4QX2Cn7QO5kUEV74QX2Cn7QO5kUETSes7d5BERaikIiIAiIgCIiAIiIAiIgCIiAIiIAiIgCIiAIiIAiIgCvvB+831HaT3MSgSvvB+831HaT3MSy6v1ltPkceEF9gp+0DuZFBFe+EF9gp+0DuZFBE0nrO3eQREWopCIiAIiIAiIgCIiAIiIAiIgCIiAIiIAiIgCIiAIiIAr7wfvN9R2k9zEoEr7wfvN9R2k9zEsur9ZbT5HHhBfYKftA7mRQRXvhBfYKftA7mRQRNJ6zt3kERFqKQiIgCIiAIiIAiIgCIiAIiIAiIgCIiAIiIAiIgCIiAK+8H7zfUdpPcxKBK+8H7zfUdpPcxLLq/WW0+Rx4QX2Cn7QO5kUEV74QX2Cn7QO5kUUwHAq7MlQzDcMZrSP6djQBvc48zQOf+ZNlzSvFWWdt6yOvRWuh4P1HGwf2pXP1zzRtaG36Br3Lv0WXz1ofrcpxOxKjlFRA369xqyMBNrkXIc29to3X3W2qyOork8JkXXJLJPEXZ5ey5iWaJhQYTGXvO0nc1o/E533W/+hc7FVKLg9xhgOI1xDzvEcY1QegF5u74BSndCHkzkYOXYjCKkZu0J4rgEbq3DJBVRtF3NDdWZo6dW5DwOo36lN1KE4zWYs44uPcIt9kzQ/i2ao211S8U0DtrXOaXSPHS1lx5PWSL81wtXVcHmLUP0Sudr/vxjVP5XXH6quWori8NklXJ9SLIuxxLAazDat+DObrzMfxWrHd2s69gG7Lm+zmVIwHQFW1UYnxypEBO3io2h7h/E4kNB9lx1qU7YQWWzig32JMir2M8H+oiYZcEqxK4beLlbq63se0kX9ot1hYzJ2UKfGMQOX8fdLTSWcAAG62uwa2o4OG4t1iCN9hvuuRuhJNp9g65J4Moi1mkbI/+Q1Sylie6SKRmux7gAbg2c022XBsfY4LJqyMlJZRFrDwwip8eibD6LCf8o8bqJY38VxxiaGW8r/62eUL6xuwe1y6HJGjHFs6/6RGRDTg2MzwTcjeGNH1yPaB132KCuhhvPYlwMxyK4Hg9Yfq2FbNr/i1Gav5d/wDiU6zto4xbJJElVaWBxs2dl9W/4XA7WO+IPMSowvhN4TOuuS6syiLR5LyNiWd5TT0FmMZYyTOvqsvuFhtc42Nh1cyprOD7hgbxcldKZLbw1gHt1Tc2967O+EHhs5GuUuqIei1me9HWIZFc107hLA82ZM0W2gX1XNJ8l1tu8g9K/DlLJeK5zlNPhbBqt+vK/ZGy+655yegXPu2qasi48WehzhecHQorVDwe6VrQKmvfrn8MbQ33AuuV1f8AmDxCOqZTyVAdTODv27G+W0gXAdG53PuuCfcqlqa3+SW1IlKvvB+831HaT3MSkGd8tsylWyYTHIZAwNOuRYnXYHbgetV/g/eb6jtJ7mJQ1LTqyiVSxPBx4QXm+n7QO5kWQ0C11LS4hLDUEB8kJbHfnIe1xaOsgX/ula/hBeb6ftA7mRQ7DKGtxGVsGGRvkl3tbGCX+TtuLbRbfdQojxUYZKbxPJVtKWjfM+MVsmK0A+kxOA1WB4D4w1oBaGvIFr3Pk9J51P8AMGJ5nijjwTH31DWR7WQzAj2HaLvA3AkkDmsu4wnTBm3BrRSTCdrdmrUN1nbN4LhZ9/aSqtXz0mkbAX4lXQiMmKSRt9uo+HW8pjiPqkt94JCcU6sKaTXyMKWcHVZU4jRxl4461gdPKwTG/wB50p1Ymnn1QHNNut3Sopi+N4hj0prMUmfK8m93HYOpo3NHULBW6gpjn/LDKGgIM0cbYw2/36ZwIaejWaB+cKDzQS0znQztLXNOq5rgQ4EbwQdoPUp6fDcm++SNnZY7FM0OZ9r6SrjwGukdJBNdrA8kmN4BI1SdoabW1d1yDs23/bjGjyjlzLHQhoFNM36W5g+rZutrs9jpG7uh6z+h3LFVjOIxYgGkQU54x8nNrAeSwHndcg26Aeq+3xPN1JHmmCPWGoyL6I53MHyaz7fmLG9Ruq7Olj4PjqSj1iuI/Lpnz9W4VI3L2DPMPkB8r2Gz/K+rG0ja0WFzbfcDde8owzMuMYNIKvD6mVjwb31iQepwOxw6iCqFp2yvVU9UMeiaXQyMax7huY9nkjW6AW6tj0gjoUthhkqHNhgaXOcbNa0EuJO4ADaSrtPGG2sELG+ItOh2lGZKutzhiTW8ZrajbfVa5zLyOF93k6o6g5wU8z1nzEM41D3vkc2nBIihBIYGg7HOA+s8jaSemw2KkaD5XYaa7LWIjUmY4SGMkXs5gY4bNnk2Z+ZSXNOW6zKlVJhta0jVJ1HW2PZfyXt6QR8DccyhWluyz/jH+iUs8CP0ZRzrieT5m1NE9xjv+0gJPFvHOLbg62528foafplpI4WUWc8Js2Vr2DX/ABAjjY3H2EEex9uZSDA8ErcxTsw7DmF0jzbqaOdzuho3kqwabqumwjDqTL8Tru1mkDn1IIyy56LuLfgehdtS3Y47/schnheTsNJVHBnvBI8dw8XdG0VLekNItKz3C5PXEpBkPLhzTiEGHOF2a2vL/Aza747G+1wVL0D5gZWQ1GW6zytW8sbTuLH+TI32BxB/5hXdaO8kx5CdiGJYh5LWuc2N7uaCMcZr+/Zf/hqlT2VKH/P1J8PG1I67S/iX9sVNDkyldq8bIx0pHMHO1GD3DXfb91q22YMLxWmoRheTeKheAI2ueSBGwDe2zTd+4beknevPYzc+rxhmZay9vpDZSOdrGuADfdGAPcrTpXOPtpI8UytPI0RkukbFt1o3gWeNnlBtr7OZxPMozrceCP8AMkoyzlmEGhvO4k+mCsi429+M4+XjL9OtqX/VVPCsExLE8PdhGc+Kle4GNz4ySHt2arzdo1ZAegb2grz7/nKzZ6wm+I/8LeYFhOkPFqT+2azFX0sdi+019bUaL8YQG+S21zt5hfnU7YTwuNojBr8HeaDnQUMNbgz3D6RFUO1xzloa2MOHSNZrh1e9YHMWjDOmHVD66Nj6k6xeKiJ95DtuHWvxgd7AbLLUMuNyyS4zhxnL4yZZaiPWBbru2uc5u65J/XmC12C6ccy4aWjEOLqYxvD2hshHU9lhfrLSrHXOMnKGHkjxRaSZkcx41jWMS3zBJI+WMamrINUtsN2rYapO87Lk7SrVjlaNEuBw0+GtAqH2ZrWB/aPaXSSkHfYAgX/cG4WXx034XR4jhseN6mrMxzNVxFn6suwxu9hINuYg9JX10hUEukLBYMTwccY9urUajdriNQskYBzuaSdn7hG9VSmpqGVhZJKLjn5IRV4hV4g81VZK+SQm5e9xLviVYtCWe67EZHZfxWR0tmGSF7yS8apAdGSdrhY3F91iOi0WsVV9A2WKqWpfj8rS2FjHRscfvueQDq9Ia0EE9LgOYrRqFHbeSutviM9pm881H8MXctVG4P3m+o7Se5iU50zeeaj+GLuWqjcH7zfUdpPcxKm3+3X6E4exnHhBeb6ftA7mRTLR1n12RZnyPhEsUgAeBYSix2Fjj/0nYdm7eqbwgvN9P2gdzIoIp6aKlVhnLG1PKLxUaQNGWLO+nYhTsMp2njKa8h9pDSHfErN590xQYxTuwXLcTooXDUfI4BpLN2oxjT5LSNlzzXFhvUrRTjpoJ57kXa2aPJWecSyRMZ6Kz43W4yF31H259n1XDmcP1GxU9+k/R9mC1TjtH+1sL8bA2Q7OYPbe49tlDUU50Rm8/k5GxroV7Mem2lghOHZMp+JFrCVzWtDL/wCrjbsv1nd0FSN8j5HGR5JcTcuJ2kk3JJ3k351xRShXGHiRlJy7lcyhpwFPEMPzXE6ZoGrx7AHOcN1pGONnfxA7ecE7T3g0q5Awa9ThNL+1tb9lTtjdt5i42sPioOiqemg3kmrWd9W5vrH4jJmPDbwSOkMjQDe19mqdlnAjYRaxuqbRaZctZgibT5woxrD/AGbZYb9LQ7ymHqsfaVFEU50wljP4IqbRbajTBlLLkbo8p0Xlu/DG2KPqLiPKdbot7wpHj2PV2ZJ34jib9eR35WgbmtH3Wjo/mTddci7XTGHVdxKbkdzlDMD8r1sGKMvZjvLA+8x3kvH5SfeAqRpJ0t4Xj9C7C8CdJrSuAkLmFoDBtIF95JDR7LqPIkqoykpPugptLAVK0f6YqjLMbcMxljp6duxjmkcbGPwi+x7RzC4I9lgJqilOEZrEjkZOLyi+O0laN2n6e2Bpm+tcUo42/wDEW2v16ywmkDS3WZuacPoGGCmP1gT+0ksdmuRsDf3RfrJ3KfIqoaeEXnuSdjfQpOjTStDlKI4VisOtBrFwkiDeMBdv1wbcYOu9wNm0WA1oz3oupXfToKePjR5Q1aWzwd9xdoAPXdQlElp4yeex1WNLBu9JOk6XO+rR0kZipmO1g1xHGPdYgOdbYAATZovvJudlvzZB0l4hkgmHV46mcbuhJsQfxMP3T1bj1b1jUU9qHDwY6EeN5yXKTSNo1xQ/TcQoxxp2njKZjnk9bhcO9pK/kOnjCxUR08MDoqNrSC4tBkNm2a1rGGzG36z7lDkVXKw/JLdZptIuP0eZsRlxPDi4xvDANYWd5MbWnZ7QqvwfvN9R2k9zEoEr7wfx/wDHzn/eT3MSjqVw1YR2p5nk48ILzfT9oHcyKCK98ILzfT9oHcyKCKWk9Yu8giItRSEREAREQBERAEREAREQBERAEREAREQBERAEREAREQBeiNBVK6DCuMP/AOk0jx7tVn82led16tyFhLsEw2konizmxBzh0Ok/aOH5nFYtZLEEi+ldTG8ILzfT9oHcyKCK+cIHzfT9oHcyKBqek9Zy7yCIi1FIREQBERAEREAREQBERAEREAREQBERAEREAREQBERAaPR/l05oxGChIuzW4yXo1I/Kdf27G/3gvVKm+hTJzsCpDi1Y201SAQDvbGNrR1F31j1avQqQvI1VnHPC7I2VRwiX8IHzfT9oHcyqBq+cIHzfT9oHcyqBrbpPWU3eQREWopCIiAIiIAiIgCIiAIiIAiIgCIiAIiIAiIgCIiAKhaJ9Hjs1TDEcRb/okTtoO6Vw26g6Wjefhzm3z0daLKzNzm12IB0VGDfW3Plt92Pq6X7ui53ehqCgpsMjZSUTBHGwarWNFgAFi1Go4f6Y9y+uvPVn3AtsC/qIvLNRL+ED5vp+0DuZVA16j0h5JdnqnjoWTiHUkEusWa97Mc21tYW+te9+ZT/k7S+sW/IPir0dPdCEMSZnshKTyiOIrHydpfWLfkHxU5O0vrFvyD4q0czV8/ZXtSI4isfJ2l9Yt+QfFTk7S+sW/IPipzNXz9jakRxFY+TtL6xb8g+KnJ2l9Yt+QfFTmavn7G1IjiKx8naX1i35B8VOTtL6xb8g+KnM1fP2NqRHEVj5O0vrFvyD4qcnaX1i35B8VOZq+fsbUiOIrHydpfWLfkHxU5O0vrFvyD4qczV8/Y2pEcRWPk7S+sW/IPipydpfWLfkHxU5mr5+xtSI4isfJ2l9Yt+QfFTk7S+sW/IPipzNXz9jakRxFY+TtL6xb8g+Kg4O0vPiLfkHxU5mr5+xtSI4iuFJweaBhvWV0rx0MY1n6uLlqMI0Q5Twiz/o3HOH3p3F/wDh2M/wqEtXWu3U6qZHnzAcrYxmZ3FYRTvl5i4C0bf4nnyR8VYsmaDaPDC2rzI5tRINohbfiB/FfbJ7LAdRVRhgipmiKBoa0bA1oAaPYBsC+iyWaqcui6F0akjixjYwGMAAGwAbhbmXJEWQtCIiAIiIAiIgCIiAIiIAiIgCIiAIiIAiIgCIiAIiIAiIgCIiAIiIAiIgP//Z"/>
          <p:cNvSpPr>
            <a:spLocks noChangeAspect="1" noChangeArrowheads="1"/>
          </p:cNvSpPr>
          <p:nvPr/>
        </p:nvSpPr>
        <p:spPr bwMode="auto">
          <a:xfrm>
            <a:off x="63500" y="-766763"/>
            <a:ext cx="1571625" cy="1571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s-CL" dirty="0">
              <a:solidFill>
                <a:srgbClr val="000000"/>
              </a:solidFill>
              <a:cs typeface="Arial" charset="0"/>
            </a:endParaRPr>
          </a:p>
        </p:txBody>
      </p:sp>
      <p:sp>
        <p:nvSpPr>
          <p:cNvPr id="4112" name="AutoShape 66" descr="data:image/jpeg;base64,/9j/4AAQSkZJRgABAQAAAQABAAD/2wCEAAkGBggGEBIIBxAUEhIVGBwUFhIUGRodExgdFBQcFxwXGRoXHDIfFxkkGh4YHzshJCcpLCwsFx4xQTwqNiY3LCkBCQoKDgwOGg8PGjUkHyU1NSw1LDEuLSw0LC8qLywsLSwvLyw1KSwsLCwsLCwsLCwsLCwsLCwsLCwsLCwsLCwpLP/AABEIAOEA4AMBIgACEQEDEQH/xAAcAAEBAQADAQEBAAAAAAAAAAAABwYCBQgDBAH/xABOEAABAwICBAkIBwUDDAMAAAABAAIDBBEFBgcSITEIExhBUWF0s9MiNVRVcYGRkxQyNEJSkqEjYnKxwxWCohYXJFNjZHODssHR8SUzQ//EABkBAQADAQEAAAAAAAAAAAAAAAACAwQBBf/EACsRAAICAQIGAgEDBQAAAAAAAAABAgMRBBMSFCExMjNRsUGBwfAiNGFxkf/aAAwDAQACEQMRAD8AuK6zHcyYVlqP6TjE7ImndrfWdbma0eU4+wJmTHYMtUs2K1W1sTdbV53E7GtHWXED3ryxmDMFfmad+I4m/We7m+60czGD7rR0e/aTdaaKN3q+xXZZwlvqdPmW4SWwxVMg/EGMAP5ng/ovjygsA9GqvhF4igiLdylZRvSL3ygsA9GqvhF4icoLAPRqr4ReIoIicpWN6Re+UFgHo1V8IvETlBYB6NVfCLxFBETlKxvSL3ygsA9GqvhF4icoLAPRqr4ReIoIicpWN6Re+UFgHo1V8IvETlBYB6NVfCLxFBETlKxvSL3ygsA9GqvhF4icoLAPRqr4ReIoIicpWN6Re+UFgHo1V8IvETlBYB6NVfCLxFBETlKxvSL3ygsA9GqvhF4icoLAPRqr4ReIoIicpWN6Re+UFgHo1V8IvETlBYB6NVfCLxFBETlKxvSL3ygsA9GqvhF4icoLAPRqr4ReIoIicpWN6Re+UFgHo1V8IvETlBYB6NVfCLxFBETlKxvSL3ygsA9GqvhF4i+kOn/Lsh1ZYKpg6dWMj9JLqAInKVjeket8AzRhOaI/pGDztlA+sBse2/4mnym+8LtV5DwPHK7Lk7MQwx5ZI34OHO1w+809H/favU2VswQZopIcVpxYSN2t/C4HVc33OBHXvWG+ja6rsX12cRidPtS+HDYoWnY+doPsbG938wD7l5/V64QX2Cm7R/RkUFW7Sesou8giItRSEREAREQBERAEREAREQBERAEREAREQBERAEREAREQBegNAMrn4bMx25tQ4D3xRn+ZK8/q+8H7zfUdpPcxLLq/WXU+Rw4QX2Cm7R/RkUFV64QX2Cm7R/RkUFTSesXeQREWopCIiAIiIAiIgCIiAIiIAiIgCIiAIiIAiIgCIiAIiIAr7wfvN9R2k9zEoEr7wfvN9R2k9zEsur9ZbT5HDhBfYKbtH9GRQVXvhBfYKftA7mRQRNJ6zt3kERFqKQiIgCIiAIiIAiIgCIiAIiIAiIgCIiAIiIAiIgCIiAK+8H7zfUdpPcxKBK+8H7zfUdpPcxLLq/WW0+Rx4QX2Cn7QO5kUEV74QX2Cn7QO5kUETSes7d5BERaikIiIAiIgCIiAIiIAiIgCIiAIiIAiIgCIiAIiIAiIgCvvB+831HaT3MSgSvvB+831HaT3MSy6v1ltPkceEF9gp+0DuZFBFe+EF9gp+0DuZFBE0nrO3eQREWopCIiAIiIAiIgCIiAIiIAiIgCIiAIiIAiIgCIiAIiIAr7wfvN9R2k9zEoEr7wfvN9R2k9zEsur9ZbT5HHhBfYKftA7mRQRXvhBfYKftA7mRQRNJ6zt3kERFqKQiIgCIiAIiIAiIgCIiAIiIAiIgCIiAIiIAiIgCIiAK+8H7zfUdpPcxKBK+8H7zfUdpPcxLLq/WW0+Rx4QX2Cn7QO5kUEV74QX2Cn7QO5kUUwHAq7MlQzDcMZrSP6djQBvc48zQOf+ZNlzSvFWWdt6yOvRWuh4P1HGwf2pXP1zzRtaG36Br3Lv0WXz1ofrcpxOxKjlFRA369xqyMBNrkXIc29to3X3W2qyOork8JkXXJLJPEXZ5ey5iWaJhQYTGXvO0nc1o/E533W/+hc7FVKLg9xhgOI1xDzvEcY1QegF5u74BSndCHkzkYOXYjCKkZu0J4rgEbq3DJBVRtF3NDdWZo6dW5DwOo36lN1KE4zWYs44uPcIt9kzQ/i2ao211S8U0DtrXOaXSPHS1lx5PWSL81wtXVcHmLUP0Sudr/vxjVP5XXH6quWori8NklXJ9SLIuxxLAazDat+DObrzMfxWrHd2s69gG7Lm+zmVIwHQFW1UYnxypEBO3io2h7h/E4kNB9lx1qU7YQWWzig32JMir2M8H+oiYZcEqxK4beLlbq63se0kX9ot1hYzJ2UKfGMQOX8fdLTSWcAAG62uwa2o4OG4t1iCN9hvuuRuhJNp9g65J4Moi1mkbI/+Q1Sylie6SKRmux7gAbg2c022XBsfY4LJqyMlJZRFrDwwip8eibD6LCf8o8bqJY38VxxiaGW8r/62eUL6xuwe1y6HJGjHFs6/6RGRDTg2MzwTcjeGNH1yPaB132KCuhhvPYlwMxyK4Hg9Yfq2FbNr/i1Gav5d/wDiU6zto4xbJJElVaWBxs2dl9W/4XA7WO+IPMSowvhN4TOuuS6syiLR5LyNiWd5TT0FmMZYyTOvqsvuFhtc42Nh1cyprOD7hgbxcldKZLbw1gHt1Tc2967O+EHhs5GuUuqIei1me9HWIZFc107hLA82ZM0W2gX1XNJ8l1tu8g9K/DlLJeK5zlNPhbBqt+vK/ZGy+655yegXPu2qasi48WehzhecHQorVDwe6VrQKmvfrn8MbQ33AuuV1f8AmDxCOqZTyVAdTODv27G+W0gXAdG53PuuCfcqlqa3+SW1IlKvvB+831HaT3MSkGd8tsylWyYTHIZAwNOuRYnXYHbgetV/g/eb6jtJ7mJQ1LTqyiVSxPBx4QXm+n7QO5kWQ0C11LS4hLDUEB8kJbHfnIe1xaOsgX/ula/hBeb6ftA7mRQ7DKGtxGVsGGRvkl3tbGCX+TtuLbRbfdQojxUYZKbxPJVtKWjfM+MVsmK0A+kxOA1WB4D4w1oBaGvIFr3Pk9J51P8AMGJ5nijjwTH31DWR7WQzAj2HaLvA3AkkDmsu4wnTBm3BrRSTCdrdmrUN1nbN4LhZ9/aSqtXz0mkbAX4lXQiMmKSRt9uo+HW8pjiPqkt94JCcU6sKaTXyMKWcHVZU4jRxl4461gdPKwTG/wB50p1Ymnn1QHNNut3Sopi+N4hj0prMUmfK8m93HYOpo3NHULBW6gpjn/LDKGgIM0cbYw2/36ZwIaejWaB+cKDzQS0znQztLXNOq5rgQ4EbwQdoPUp6fDcm++SNnZY7FM0OZ9r6SrjwGukdJBNdrA8kmN4BI1SdoabW1d1yDs23/bjGjyjlzLHQhoFNM36W5g+rZutrs9jpG7uh6z+h3LFVjOIxYgGkQU54x8nNrAeSwHndcg26Aeq+3xPN1JHmmCPWGoyL6I53MHyaz7fmLG9Ruq7Olj4PjqSj1iuI/Lpnz9W4VI3L2DPMPkB8r2Gz/K+rG0ja0WFzbfcDde8owzMuMYNIKvD6mVjwb31iQepwOxw6iCqFp2yvVU9UMeiaXQyMax7huY9nkjW6AW6tj0gjoUthhkqHNhgaXOcbNa0EuJO4ADaSrtPGG2sELG+ItOh2lGZKutzhiTW8ZrajbfVa5zLyOF93k6o6g5wU8z1nzEM41D3vkc2nBIihBIYGg7HOA+s8jaSemw2KkaD5XYaa7LWIjUmY4SGMkXs5gY4bNnk2Z+ZSXNOW6zKlVJhta0jVJ1HW2PZfyXt6QR8DccyhWluyz/jH+iUs8CP0ZRzrieT5m1NE9xjv+0gJPFvHOLbg62528foafplpI4WUWc8Js2Vr2DX/ABAjjY3H2EEex9uZSDA8ErcxTsw7DmF0jzbqaOdzuho3kqwabqumwjDqTL8Tru1mkDn1IIyy56LuLfgehdtS3Y47/schnheTsNJVHBnvBI8dw8XdG0VLekNItKz3C5PXEpBkPLhzTiEGHOF2a2vL/Aza747G+1wVL0D5gZWQ1GW6zytW8sbTuLH+TI32BxB/5hXdaO8kx5CdiGJYh5LWuc2N7uaCMcZr+/Zf/hqlT2VKH/P1J8PG1I67S/iX9sVNDkyldq8bIx0pHMHO1GD3DXfb91q22YMLxWmoRheTeKheAI2ueSBGwDe2zTd+4beknevPYzc+rxhmZay9vpDZSOdrGuADfdGAPcrTpXOPtpI8UytPI0RkukbFt1o3gWeNnlBtr7OZxPMozrceCP8AMkoyzlmEGhvO4k+mCsi429+M4+XjL9OtqX/VVPCsExLE8PdhGc+Kle4GNz4ySHt2arzdo1ZAegb2grz7/nKzZ6wm+I/8LeYFhOkPFqT+2azFX0sdi+019bUaL8YQG+S21zt5hfnU7YTwuNojBr8HeaDnQUMNbgz3D6RFUO1xzloa2MOHSNZrh1e9YHMWjDOmHVD66Nj6k6xeKiJ95DtuHWvxgd7AbLLUMuNyyS4zhxnL4yZZaiPWBbru2uc5u65J/XmC12C6ccy4aWjEOLqYxvD2hshHU9lhfrLSrHXOMnKGHkjxRaSZkcx41jWMS3zBJI+WMamrINUtsN2rYapO87Lk7SrVjlaNEuBw0+GtAqH2ZrWB/aPaXSSkHfYAgX/cG4WXx034XR4jhseN6mrMxzNVxFn6suwxu9hINuYg9JX10hUEukLBYMTwccY9urUajdriNQskYBzuaSdn7hG9VSmpqGVhZJKLjn5IRV4hV4g81VZK+SQm5e9xLviVYtCWe67EZHZfxWR0tmGSF7yS8apAdGSdrhY3F91iOi0WsVV9A2WKqWpfj8rS2FjHRscfvueQDq9Ia0EE9LgOYrRqFHbeSutviM9pm881H8MXctVG4P3m+o7Se5iU50zeeaj+GLuWqjcH7zfUdpPcxKm3+3X6E4exnHhBeb6ftA7mRTLR1n12RZnyPhEsUgAeBYSix2Fjj/0nYdm7eqbwgvN9P2gdzIoIp6aKlVhnLG1PKLxUaQNGWLO+nYhTsMp2njKa8h9pDSHfErN590xQYxTuwXLcTooXDUfI4BpLN2oxjT5LSNlzzXFhvUrRTjpoJ57kXa2aPJWecSyRMZ6Kz43W4yF31H259n1XDmcP1GxU9+k/R9mC1TjtH+1sL8bA2Q7OYPbe49tlDUU50Rm8/k5GxroV7Mem2lghOHZMp+JFrCVzWtDL/wCrjbsv1nd0FSN8j5HGR5JcTcuJ2kk3JJ3k351xRShXGHiRlJy7lcyhpwFPEMPzXE6ZoGrx7AHOcN1pGONnfxA7ecE7T3g0q5Awa9ThNL+1tb9lTtjdt5i42sPioOiqemg3kmrWd9W5vrH4jJmPDbwSOkMjQDe19mqdlnAjYRaxuqbRaZctZgibT5woxrD/AGbZYb9LQ7ymHqsfaVFEU50wljP4IqbRbajTBlLLkbo8p0Xlu/DG2KPqLiPKdbot7wpHj2PV2ZJ34jib9eR35WgbmtH3Wjo/mTddci7XTGHVdxKbkdzlDMD8r1sGKMvZjvLA+8x3kvH5SfeAqRpJ0t4Xj9C7C8CdJrSuAkLmFoDBtIF95JDR7LqPIkqoykpPugptLAVK0f6YqjLMbcMxljp6duxjmkcbGPwi+x7RzC4I9lgJqilOEZrEjkZOLyi+O0laN2n6e2Bpm+tcUo42/wDEW2v16ywmkDS3WZuacPoGGCmP1gT+0ksdmuRsDf3RfrJ3KfIqoaeEXnuSdjfQpOjTStDlKI4VisOtBrFwkiDeMBdv1wbcYOu9wNm0WA1oz3oupXfToKePjR5Q1aWzwd9xdoAPXdQlElp4yeex1WNLBu9JOk6XO+rR0kZipmO1g1xHGPdYgOdbYAATZovvJudlvzZB0l4hkgmHV46mcbuhJsQfxMP3T1bj1b1jUU9qHDwY6EeN5yXKTSNo1xQ/TcQoxxp2njKZjnk9bhcO9pK/kOnjCxUR08MDoqNrSC4tBkNm2a1rGGzG36z7lDkVXKw/JLdZptIuP0eZsRlxPDi4xvDANYWd5MbWnZ7QqvwfvN9R2k9zEoEr7wfx/wDHzn/eT3MSjqVw1YR2p5nk48ILzfT9oHcyKCK98ILzfT9oHcyKCKWk9Yu8giItRSEREAREQBERAEREAREQBERAEREAREQBERAEREAREQBeiNBVK6DCuMP/AOk0jx7tVn82led16tyFhLsEw2konizmxBzh0Ok/aOH5nFYtZLEEi+ldTG8ILzfT9oHcyKCK+cIHzfT9oHcyKBqek9Zy7yCIi1FIREQBERAEREAREQBERAEREAREQBERAEREAREQBERAaPR/l05oxGChIuzW4yXo1I/Kdf27G/3gvVKm+hTJzsCpDi1Y201SAQDvbGNrR1F31j1avQqQvI1VnHPC7I2VRwiX8IHzfT9oHcyqBq+cIHzfT9oHcyqBrbpPWU3eQREWopCIiAIiIAiIgCIiAIiIAiIgCIiAIiIAiIgCIiAKhaJ9Hjs1TDEcRb/okTtoO6Vw26g6Wjefhzm3z0daLKzNzm12IB0VGDfW3Plt92Pq6X7ui53ehqCgpsMjZSUTBHGwarWNFgAFi1Go4f6Y9y+uvPVn3AtsC/qIvLNRL+ED5vp+0DuZVA16j0h5JdnqnjoWTiHUkEusWa97Mc21tYW+te9+ZT/k7S+sW/IPir0dPdCEMSZnshKTyiOIrHydpfWLfkHxU5O0vrFvyD4q0czV8/ZXtSI4isfJ2l9Yt+QfFTk7S+sW/IPipzNXz9jakRxFY+TtL6xb8g+KnJ2l9Yt+QfFTmavn7G1IjiKx8naX1i35B8VOTtL6xb8g+KnM1fP2NqRHEVj5O0vrFvyD4qcnaX1i35B8VOZq+fsbUiOIrHydpfWLfkHxU5O0vrFvyD4qczV8/Y2pEcRWPk7S+sW/IPipydpfWLfkHxU5mr5+xtSI4isfJ2l9Yt+QfFTk7S+sW/IPipzNXz9jakRxFY+TtL6xb8g+Kg4O0vPiLfkHxU5mr5+xtSI4iuFJweaBhvWV0rx0MY1n6uLlqMI0Q5Twiz/o3HOH3p3F/wDh2M/wqEtXWu3U6qZHnzAcrYxmZ3FYRTvl5i4C0bf4nnyR8VYsmaDaPDC2rzI5tRINohbfiB/FfbJ7LAdRVRhgipmiKBoa0bA1oAaPYBsC+iyWaqcui6F0akjixjYwGMAAGwAbhbmXJEWQtCIiAIiIAiIgCIiAIiIAiIgCIiAIiIAiIgCIiAIiIAiIgCIiAIiIAiIgP//Z"/>
          <p:cNvSpPr>
            <a:spLocks noChangeAspect="1" noChangeArrowheads="1"/>
          </p:cNvSpPr>
          <p:nvPr/>
        </p:nvSpPr>
        <p:spPr bwMode="auto">
          <a:xfrm>
            <a:off x="63500" y="-766763"/>
            <a:ext cx="1571625" cy="1571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s-CL" dirty="0">
              <a:solidFill>
                <a:srgbClr val="000000"/>
              </a:solidFill>
              <a:cs typeface="Arial" charset="0"/>
            </a:endParaRPr>
          </a:p>
        </p:txBody>
      </p:sp>
      <p:pic>
        <p:nvPicPr>
          <p:cNvPr id="1026" name="Picture 2" descr="C:\Users\pcolil\Desktop\foto_0522020110601114320.png"/>
          <p:cNvPicPr>
            <a:picLocks noChangeAspect="1" noChangeArrowheads="1"/>
          </p:cNvPicPr>
          <p:nvPr userDrawn="1"/>
        </p:nvPicPr>
        <p:blipFill>
          <a:blip r:embed="rId24" cstate="print"/>
          <a:srcRect/>
          <a:stretch>
            <a:fillRect/>
          </a:stretch>
        </p:blipFill>
        <p:spPr bwMode="auto">
          <a:xfrm>
            <a:off x="7031158" y="83974"/>
            <a:ext cx="1014719" cy="864096"/>
          </a:xfrm>
          <a:prstGeom prst="rect">
            <a:avLst/>
          </a:prstGeom>
          <a:noFill/>
        </p:spPr>
      </p:pic>
    </p:spTree>
    <p:extLst>
      <p:ext uri="{BB962C8B-B14F-4D97-AF65-F5344CB8AC3E}">
        <p14:creationId xmlns:p14="http://schemas.microsoft.com/office/powerpoint/2010/main" val="1154510515"/>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 id="2147483929" r:id="rId12"/>
    <p:sldLayoutId id="2147483930" r:id="rId13"/>
    <p:sldLayoutId id="2147483931" r:id="rId14"/>
    <p:sldLayoutId id="2147483932" r:id="rId15"/>
    <p:sldLayoutId id="2147483933" r:id="rId16"/>
    <p:sldLayoutId id="2147483934" r:id="rId17"/>
    <p:sldLayoutId id="2147483935" r:id="rId18"/>
  </p:sldLayoutIdLst>
  <p:timing>
    <p:tnLst>
      <p:par>
        <p:cTn id="1" dur="indefinite" restart="never" nodeType="tmRoot"/>
      </p:par>
    </p:tnLst>
  </p:timing>
  <p:hf hdr="0" ftr="0" dt="0"/>
  <p:txStyles>
    <p:titleStyle>
      <a:lvl1pPr algn="l" rtl="0" eaLnBrk="0" fontAlgn="base" hangingPunct="0">
        <a:spcBef>
          <a:spcPct val="0"/>
        </a:spcBef>
        <a:spcAft>
          <a:spcPct val="0"/>
        </a:spcAft>
        <a:defRPr sz="2000" kern="1200">
          <a:solidFill>
            <a:schemeClr val="tx1"/>
          </a:solidFill>
          <a:latin typeface="Arial" pitchFamily="34" charset="0"/>
          <a:ea typeface="+mj-ea"/>
          <a:cs typeface="+mj-cs"/>
        </a:defRPr>
      </a:lvl1pPr>
      <a:lvl2pPr algn="l" rtl="0" eaLnBrk="0" fontAlgn="base" hangingPunct="0">
        <a:spcBef>
          <a:spcPct val="0"/>
        </a:spcBef>
        <a:spcAft>
          <a:spcPct val="0"/>
        </a:spcAft>
        <a:defRPr sz="2000">
          <a:solidFill>
            <a:schemeClr val="tx1"/>
          </a:solidFill>
          <a:latin typeface="Arial" pitchFamily="34" charset="0"/>
        </a:defRPr>
      </a:lvl2pPr>
      <a:lvl3pPr algn="l" rtl="0" eaLnBrk="0" fontAlgn="base" hangingPunct="0">
        <a:spcBef>
          <a:spcPct val="0"/>
        </a:spcBef>
        <a:spcAft>
          <a:spcPct val="0"/>
        </a:spcAft>
        <a:defRPr sz="2000">
          <a:solidFill>
            <a:schemeClr val="tx1"/>
          </a:solidFill>
          <a:latin typeface="Arial" pitchFamily="34" charset="0"/>
        </a:defRPr>
      </a:lvl3pPr>
      <a:lvl4pPr algn="l" rtl="0" eaLnBrk="0" fontAlgn="base" hangingPunct="0">
        <a:spcBef>
          <a:spcPct val="0"/>
        </a:spcBef>
        <a:spcAft>
          <a:spcPct val="0"/>
        </a:spcAft>
        <a:defRPr sz="2000">
          <a:solidFill>
            <a:schemeClr val="tx1"/>
          </a:solidFill>
          <a:latin typeface="Arial" pitchFamily="34" charset="0"/>
        </a:defRPr>
      </a:lvl4pPr>
      <a:lvl5pPr algn="l" rtl="0" eaLnBrk="0" fontAlgn="base" hangingPunct="0">
        <a:spcBef>
          <a:spcPct val="0"/>
        </a:spcBef>
        <a:spcAft>
          <a:spcPct val="0"/>
        </a:spcAft>
        <a:defRPr sz="2000">
          <a:solidFill>
            <a:schemeClr val="tx1"/>
          </a:solidFill>
          <a:latin typeface="Arial" pitchFamily="34" charset="0"/>
        </a:defRPr>
      </a:lvl5pPr>
      <a:lvl6pPr marL="457200" algn="l" rtl="0" fontAlgn="base">
        <a:spcBef>
          <a:spcPct val="0"/>
        </a:spcBef>
        <a:spcAft>
          <a:spcPct val="0"/>
        </a:spcAft>
        <a:defRPr sz="2000">
          <a:solidFill>
            <a:schemeClr val="tx1"/>
          </a:solidFill>
          <a:latin typeface="Arial" pitchFamily="34" charset="0"/>
        </a:defRPr>
      </a:lvl6pPr>
      <a:lvl7pPr marL="914400" algn="l" rtl="0" fontAlgn="base">
        <a:spcBef>
          <a:spcPct val="0"/>
        </a:spcBef>
        <a:spcAft>
          <a:spcPct val="0"/>
        </a:spcAft>
        <a:defRPr sz="2000">
          <a:solidFill>
            <a:schemeClr val="tx1"/>
          </a:solidFill>
          <a:latin typeface="Arial" pitchFamily="34" charset="0"/>
        </a:defRPr>
      </a:lvl7pPr>
      <a:lvl8pPr marL="1371600" algn="l" rtl="0" fontAlgn="base">
        <a:spcBef>
          <a:spcPct val="0"/>
        </a:spcBef>
        <a:spcAft>
          <a:spcPct val="0"/>
        </a:spcAft>
        <a:defRPr sz="2000">
          <a:solidFill>
            <a:schemeClr val="tx1"/>
          </a:solidFill>
          <a:latin typeface="Arial" pitchFamily="34" charset="0"/>
        </a:defRPr>
      </a:lvl8pPr>
      <a:lvl9pPr marL="1828800" algn="l" rtl="0" fontAlgn="base">
        <a:spcBef>
          <a:spcPct val="0"/>
        </a:spcBef>
        <a:spcAft>
          <a:spcPct val="0"/>
        </a:spcAft>
        <a:defRPr sz="2000">
          <a:solidFill>
            <a:schemeClr val="tx1"/>
          </a:solidFill>
          <a:latin typeface="Arial" pitchFamily="34" charset="0"/>
        </a:defRPr>
      </a:lvl9pPr>
    </p:titleStyle>
    <p:bodyStyle>
      <a:lvl1pPr marL="342900" indent="-342900" algn="l" rtl="0" eaLnBrk="0" fontAlgn="base" hangingPunct="0">
        <a:spcBef>
          <a:spcPts val="600"/>
        </a:spcBef>
        <a:spcAft>
          <a:spcPct val="0"/>
        </a:spcAft>
        <a:buFont typeface="Arial" charset="0"/>
        <a:buChar char="•"/>
        <a:defRPr sz="3200" kern="1200">
          <a:solidFill>
            <a:schemeClr val="tx2"/>
          </a:solidFill>
          <a:latin typeface="Arial" pitchFamily="34" charset="0"/>
          <a:ea typeface="+mn-ea"/>
          <a:cs typeface="Arial" pitchFamily="34" charset="0"/>
        </a:defRPr>
      </a:lvl1pPr>
      <a:lvl2pPr marL="742950" indent="-285750" algn="l" rtl="0" eaLnBrk="0" fontAlgn="base" hangingPunct="0">
        <a:spcBef>
          <a:spcPts val="600"/>
        </a:spcBef>
        <a:spcAft>
          <a:spcPct val="0"/>
        </a:spcAft>
        <a:buFont typeface="Arial" charset="0"/>
        <a:buChar char="–"/>
        <a:defRPr sz="1600" kern="1200">
          <a:solidFill>
            <a:schemeClr val="tx1"/>
          </a:solidFill>
          <a:latin typeface="Arial" pitchFamily="34" charset="0"/>
          <a:ea typeface="+mn-ea"/>
          <a:cs typeface="Arial" pitchFamily="34" charset="0"/>
        </a:defRPr>
      </a:lvl2pPr>
      <a:lvl3pPr marL="180975" indent="-180975" algn="l" rtl="0" eaLnBrk="0" fontAlgn="base" hangingPunct="0">
        <a:spcBef>
          <a:spcPts val="300"/>
        </a:spcBef>
        <a:spcAft>
          <a:spcPct val="0"/>
        </a:spcAft>
        <a:buFont typeface="Arial" charset="0"/>
        <a:buChar char="•"/>
        <a:defRPr sz="1600" kern="1200">
          <a:solidFill>
            <a:schemeClr val="tx1"/>
          </a:solidFill>
          <a:latin typeface="Arial" pitchFamily="34" charset="0"/>
          <a:ea typeface="+mn-ea"/>
          <a:cs typeface="Arial" pitchFamily="34" charset="0"/>
        </a:defRPr>
      </a:lvl3pPr>
      <a:lvl4pPr marL="358775" indent="-180975" algn="l" rtl="0" eaLnBrk="0" fontAlgn="base" hangingPunct="0">
        <a:spcBef>
          <a:spcPts val="300"/>
        </a:spcBef>
        <a:spcAft>
          <a:spcPct val="0"/>
        </a:spcAft>
        <a:buFont typeface="Arial" charset="0"/>
        <a:buChar char="•"/>
        <a:defRPr sz="1600" kern="1200">
          <a:solidFill>
            <a:schemeClr val="tx1"/>
          </a:solidFill>
          <a:latin typeface="Arial" pitchFamily="34" charset="0"/>
          <a:ea typeface="+mn-ea"/>
          <a:cs typeface="Arial" pitchFamily="34" charset="0"/>
        </a:defRPr>
      </a:lvl4pPr>
      <a:lvl5pPr marL="539750" indent="-180975" algn="l" rtl="0" eaLnBrk="0" fontAlgn="base" hangingPunct="0">
        <a:spcBef>
          <a:spcPts val="300"/>
        </a:spcBef>
        <a:spcAft>
          <a:spcPct val="0"/>
        </a:spcAft>
        <a:buFont typeface="Arial" charset="0"/>
        <a:buChar char="•"/>
        <a:defRPr sz="1600" kern="1200">
          <a:solidFill>
            <a:schemeClr val="tx1"/>
          </a:solidFill>
          <a:latin typeface="Arial" pitchFamily="34" charset="0"/>
          <a:ea typeface="+mn-ea"/>
          <a:cs typeface="Arial" pitchFamily="34" charset="0"/>
        </a:defRPr>
      </a:lvl5pPr>
      <a:lvl6pPr marL="540000" indent="-180975" algn="l" defTabSz="914400" rtl="0" eaLnBrk="1" latinLnBrk="0" hangingPunct="1">
        <a:spcBef>
          <a:spcPts val="300"/>
        </a:spcBef>
        <a:spcAft>
          <a:spcPts val="0"/>
        </a:spcAft>
        <a:buFont typeface="Arial" pitchFamily="34" charset="0"/>
        <a:buChar char="•"/>
        <a:defRPr sz="1600" kern="1200">
          <a:solidFill>
            <a:schemeClr val="tx1"/>
          </a:solidFill>
          <a:latin typeface="Arial" pitchFamily="34" charset="0"/>
          <a:ea typeface="+mn-ea"/>
          <a:cs typeface="Arial" pitchFamily="34" charset="0"/>
        </a:defRPr>
      </a:lvl6pPr>
      <a:lvl7pPr marL="540000" indent="-180975" algn="l" defTabSz="914400" rtl="0" eaLnBrk="1" latinLnBrk="0" hangingPunct="1">
        <a:spcBef>
          <a:spcPts val="300"/>
        </a:spcBef>
        <a:spcAft>
          <a:spcPts val="0"/>
        </a:spcAft>
        <a:buFont typeface="Arial" pitchFamily="34" charset="0"/>
        <a:buChar char="•"/>
        <a:defRPr sz="1600" kern="1200">
          <a:solidFill>
            <a:schemeClr val="tx1"/>
          </a:solidFill>
          <a:latin typeface="Arial" pitchFamily="34" charset="0"/>
          <a:ea typeface="+mn-ea"/>
          <a:cs typeface="Arial" pitchFamily="34" charset="0"/>
        </a:defRPr>
      </a:lvl7pPr>
      <a:lvl8pPr marL="542925" indent="-180975" algn="l" defTabSz="914400" rtl="0" eaLnBrk="1" latinLnBrk="0" hangingPunct="1">
        <a:spcBef>
          <a:spcPts val="300"/>
        </a:spcBef>
        <a:spcAft>
          <a:spcPts val="0"/>
        </a:spcAft>
        <a:buFont typeface="Arial" pitchFamily="34" charset="0"/>
        <a:buChar char="•"/>
        <a:defRPr sz="1600" kern="1200">
          <a:solidFill>
            <a:schemeClr val="tx1"/>
          </a:solidFill>
          <a:latin typeface="Arial" pitchFamily="34" charset="0"/>
          <a:ea typeface="+mn-ea"/>
          <a:cs typeface="Arial" pitchFamily="34" charset="0"/>
        </a:defRPr>
      </a:lvl8pPr>
      <a:lvl9pPr marL="540000" indent="-180975" algn="l" defTabSz="914400" rtl="0" eaLnBrk="1" latinLnBrk="0" hangingPunct="1">
        <a:spcBef>
          <a:spcPts val="300"/>
        </a:spcBef>
        <a:spcAft>
          <a:spcPts val="0"/>
        </a:spcAft>
        <a:buFont typeface="Arial" pitchFamily="34" charset="0"/>
        <a:buChar char="•"/>
        <a:defRPr sz="1600" kern="1200">
          <a:solidFill>
            <a:schemeClr val="tx1"/>
          </a:solidFill>
          <a:latin typeface="Arial" pitchFamily="34" charset="0"/>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3554" name="2 Imagen" descr="patron_ppt_interiores_valores.jpg"/>
          <p:cNvPicPr>
            <a:picLocks noChangeAspect="1"/>
          </p:cNvPicPr>
          <p:nvPr/>
        </p:nvPicPr>
        <p:blipFill>
          <a:blip r:embed="rId5" cstate="print"/>
          <a:srcRect/>
          <a:stretch>
            <a:fillRect/>
          </a:stretch>
        </p:blipFill>
        <p:spPr bwMode="auto">
          <a:xfrm>
            <a:off x="0" y="0"/>
            <a:ext cx="9144000" cy="6858000"/>
          </a:xfrm>
          <a:prstGeom prst="rect">
            <a:avLst/>
          </a:prstGeom>
          <a:noFill/>
          <a:ln w="9525">
            <a:noFill/>
            <a:miter lim="800000"/>
            <a:headEnd/>
            <a:tailEnd/>
          </a:ln>
        </p:spPr>
      </p:pic>
      <p:sp>
        <p:nvSpPr>
          <p:cNvPr id="2051" name="Text Box 3"/>
          <p:cNvSpPr txBox="1">
            <a:spLocks noChangeArrowheads="1"/>
          </p:cNvSpPr>
          <p:nvPr/>
        </p:nvSpPr>
        <p:spPr bwMode="auto">
          <a:xfrm>
            <a:off x="2257425" y="6453188"/>
            <a:ext cx="407988" cy="244475"/>
          </a:xfrm>
          <a:prstGeom prst="rect">
            <a:avLst/>
          </a:prstGeom>
          <a:noFill/>
          <a:ln w="9525">
            <a:noFill/>
            <a:miter lim="800000"/>
            <a:headEnd/>
            <a:tailEnd/>
          </a:ln>
        </p:spPr>
        <p:txBody>
          <a:bodyPr wrap="none">
            <a:spAutoFit/>
          </a:bodyPr>
          <a:lstStyle/>
          <a:p>
            <a:pPr fontAlgn="base">
              <a:spcBef>
                <a:spcPct val="0"/>
              </a:spcBef>
              <a:spcAft>
                <a:spcPct val="0"/>
              </a:spcAft>
              <a:defRPr/>
            </a:pPr>
            <a:fld id="{B6E7635B-DC61-450A-8BBF-9A8A82A04EC7}" type="slidenum">
              <a:rPr lang="es-ES_tradnl" sz="1000" b="1">
                <a:solidFill>
                  <a:srgbClr val="FFFFFF"/>
                </a:solidFill>
                <a:cs typeface="Arial" charset="0"/>
              </a:rPr>
              <a:pPr fontAlgn="base">
                <a:spcBef>
                  <a:spcPct val="0"/>
                </a:spcBef>
                <a:spcAft>
                  <a:spcPct val="0"/>
                </a:spcAft>
                <a:defRPr/>
              </a:pPr>
              <a:t>‹Nº›</a:t>
            </a:fld>
            <a:endParaRPr lang="es-ES_tradnl" sz="1000" b="1" dirty="0">
              <a:solidFill>
                <a:srgbClr val="FFFFFF"/>
              </a:solidFill>
              <a:cs typeface="Arial" charset="0"/>
            </a:endParaRPr>
          </a:p>
        </p:txBody>
      </p:sp>
      <p:sp>
        <p:nvSpPr>
          <p:cNvPr id="2052" name="Text Box 5"/>
          <p:cNvSpPr txBox="1">
            <a:spLocks noChangeArrowheads="1"/>
          </p:cNvSpPr>
          <p:nvPr/>
        </p:nvSpPr>
        <p:spPr bwMode="auto">
          <a:xfrm>
            <a:off x="7299325" y="6564313"/>
            <a:ext cx="184150" cy="396875"/>
          </a:xfrm>
          <a:prstGeom prst="rect">
            <a:avLst/>
          </a:prstGeom>
          <a:noFill/>
          <a:ln w="9525">
            <a:noFill/>
            <a:miter lim="800000"/>
            <a:headEnd/>
            <a:tailEnd/>
          </a:ln>
        </p:spPr>
        <p:txBody>
          <a:bodyPr wrap="none">
            <a:spAutoFit/>
          </a:bodyPr>
          <a:lstStyle/>
          <a:p>
            <a:pPr fontAlgn="base">
              <a:spcBef>
                <a:spcPct val="0"/>
              </a:spcBef>
              <a:spcAft>
                <a:spcPct val="0"/>
              </a:spcAft>
              <a:defRPr/>
            </a:pPr>
            <a:endParaRPr lang="es-CL" sz="2000" dirty="0">
              <a:solidFill>
                <a:srgbClr val="000000"/>
              </a:solidFill>
              <a:cs typeface="Arial" charset="0"/>
            </a:endParaRPr>
          </a:p>
        </p:txBody>
      </p:sp>
      <p:sp>
        <p:nvSpPr>
          <p:cNvPr id="2053" name="Rectangle 6"/>
          <p:cNvSpPr>
            <a:spLocks noChangeArrowheads="1"/>
          </p:cNvSpPr>
          <p:nvPr/>
        </p:nvSpPr>
        <p:spPr bwMode="auto">
          <a:xfrm>
            <a:off x="3205163" y="6107113"/>
            <a:ext cx="5938837" cy="201612"/>
          </a:xfrm>
          <a:prstGeom prst="rect">
            <a:avLst/>
          </a:prstGeom>
          <a:noFill/>
          <a:ln w="9525">
            <a:noFill/>
            <a:miter lim="800000"/>
            <a:headEnd/>
            <a:tailEnd/>
          </a:ln>
        </p:spPr>
        <p:txBody>
          <a:bodyPr anchor="ctr">
            <a:spAutoFit/>
          </a:bodyPr>
          <a:lstStyle/>
          <a:p>
            <a:pPr algn="r" eaLnBrk="0" fontAlgn="base" hangingPunct="0">
              <a:spcBef>
                <a:spcPct val="0"/>
              </a:spcBef>
              <a:spcAft>
                <a:spcPct val="0"/>
              </a:spcAft>
              <a:defRPr/>
            </a:pPr>
            <a:r>
              <a:rPr lang="en-US" sz="700" dirty="0">
                <a:solidFill>
                  <a:srgbClr val="FFFFFF"/>
                </a:solidFill>
                <a:cs typeface="Arial" charset="0"/>
              </a:rPr>
              <a:t>Copyrights © 2010 by CODELCO-CHILE.  All Rights Reserved.</a:t>
            </a:r>
          </a:p>
        </p:txBody>
      </p:sp>
      <p:sp>
        <p:nvSpPr>
          <p:cNvPr id="11" name="Rectangle 79"/>
          <p:cNvSpPr>
            <a:spLocks noChangeArrowheads="1"/>
          </p:cNvSpPr>
          <p:nvPr/>
        </p:nvSpPr>
        <p:spPr bwMode="auto">
          <a:xfrm>
            <a:off x="3205163" y="6102350"/>
            <a:ext cx="5938837" cy="200025"/>
          </a:xfrm>
          <a:prstGeom prst="rect">
            <a:avLst/>
          </a:prstGeom>
          <a:noFill/>
          <a:ln w="9525">
            <a:noFill/>
            <a:miter lim="800000"/>
            <a:headEnd/>
            <a:tailEnd/>
          </a:ln>
          <a:effectLst/>
        </p:spPr>
        <p:txBody>
          <a:bodyPr anchor="ctr">
            <a:spAutoFit/>
          </a:bodyPr>
          <a:lstStyle/>
          <a:p>
            <a:pPr eaLnBrk="0" fontAlgn="base" hangingPunct="0">
              <a:spcBef>
                <a:spcPct val="0"/>
              </a:spcBef>
              <a:spcAft>
                <a:spcPct val="0"/>
              </a:spcAft>
              <a:defRPr/>
            </a:pPr>
            <a:r>
              <a:rPr lang="es-ES" sz="700" dirty="0">
                <a:solidFill>
                  <a:srgbClr val="E78A00">
                    <a:lumMod val="75000"/>
                  </a:srgbClr>
                </a:solidFill>
                <a:cs typeface="Arial" pitchFamily="34" charset="0"/>
              </a:rPr>
              <a:t>Copyrights © 2011 CODELCO-CHILE.  Todos los Derechos Reservados.               </a:t>
            </a:r>
            <a:r>
              <a:rPr lang="en-US" sz="700" dirty="0">
                <a:solidFill>
                  <a:srgbClr val="E78A00">
                    <a:lumMod val="75000"/>
                  </a:srgbClr>
                </a:solidFill>
                <a:cs typeface="Arial" pitchFamily="34" charset="0"/>
              </a:rPr>
              <a:t>Copyrights © 2011 by CODELCO-CHILE.  All Rights Reserved.</a:t>
            </a:r>
          </a:p>
        </p:txBody>
      </p:sp>
    </p:spTree>
    <p:extLst>
      <p:ext uri="{BB962C8B-B14F-4D97-AF65-F5344CB8AC3E}">
        <p14:creationId xmlns:p14="http://schemas.microsoft.com/office/powerpoint/2010/main" val="766110289"/>
      </p:ext>
    </p:extLst>
  </p:cSld>
  <p:clrMap bg1="lt1" tx1="dk1" bg2="lt2" tx2="dk2" accent1="accent1" accent2="accent2" accent3="accent3" accent4="accent4" accent5="accent5" accent6="accent6" hlink="hlink" folHlink="folHlink"/>
  <p:sldLayoutIdLst>
    <p:sldLayoutId id="2147483977" r:id="rId1"/>
    <p:sldLayoutId id="2147483978" r:id="rId2"/>
    <p:sldLayoutId id="2147483979" r:id="rId3"/>
  </p:sldLayoutIdLst>
  <p:hf hdr="0" ftr="0" dt="0"/>
  <p:txStyles>
    <p:titleStyle>
      <a:lvl1pPr algn="l" rtl="0" eaLnBrk="0" fontAlgn="base" hangingPunct="0">
        <a:spcBef>
          <a:spcPct val="0"/>
        </a:spcBef>
        <a:spcAft>
          <a:spcPct val="0"/>
        </a:spcAft>
        <a:defRPr sz="2800" b="1">
          <a:solidFill>
            <a:schemeClr val="tx1"/>
          </a:solidFill>
          <a:latin typeface="+mj-lt"/>
          <a:ea typeface="+mj-ea"/>
          <a:cs typeface="+mj-cs"/>
        </a:defRPr>
      </a:lvl1pPr>
      <a:lvl2pPr algn="l" rtl="0" eaLnBrk="0" fontAlgn="base" hangingPunct="0">
        <a:spcBef>
          <a:spcPct val="0"/>
        </a:spcBef>
        <a:spcAft>
          <a:spcPct val="0"/>
        </a:spcAft>
        <a:defRPr sz="2800" b="1">
          <a:solidFill>
            <a:schemeClr val="tx1"/>
          </a:solidFill>
          <a:latin typeface="Arial" charset="0"/>
        </a:defRPr>
      </a:lvl2pPr>
      <a:lvl3pPr algn="l" rtl="0" eaLnBrk="0" fontAlgn="base" hangingPunct="0">
        <a:spcBef>
          <a:spcPct val="0"/>
        </a:spcBef>
        <a:spcAft>
          <a:spcPct val="0"/>
        </a:spcAft>
        <a:defRPr sz="2800" b="1">
          <a:solidFill>
            <a:schemeClr val="tx1"/>
          </a:solidFill>
          <a:latin typeface="Arial" charset="0"/>
        </a:defRPr>
      </a:lvl3pPr>
      <a:lvl4pPr algn="l" rtl="0" eaLnBrk="0" fontAlgn="base" hangingPunct="0">
        <a:spcBef>
          <a:spcPct val="0"/>
        </a:spcBef>
        <a:spcAft>
          <a:spcPct val="0"/>
        </a:spcAft>
        <a:defRPr sz="2800" b="1">
          <a:solidFill>
            <a:schemeClr val="tx1"/>
          </a:solidFill>
          <a:latin typeface="Arial" charset="0"/>
        </a:defRPr>
      </a:lvl4pPr>
      <a:lvl5pPr algn="l" rtl="0" eaLnBrk="0" fontAlgn="base" hangingPunct="0">
        <a:spcBef>
          <a:spcPct val="0"/>
        </a:spcBef>
        <a:spcAft>
          <a:spcPct val="0"/>
        </a:spcAft>
        <a:defRPr sz="2800" b="1">
          <a:solidFill>
            <a:schemeClr val="tx1"/>
          </a:solidFill>
          <a:latin typeface="Arial" charset="0"/>
        </a:defRPr>
      </a:lvl5pPr>
      <a:lvl6pPr marL="457200" algn="l" rtl="0" eaLnBrk="0" fontAlgn="base" hangingPunct="0">
        <a:spcBef>
          <a:spcPct val="0"/>
        </a:spcBef>
        <a:spcAft>
          <a:spcPct val="0"/>
        </a:spcAft>
        <a:defRPr sz="2800" b="1">
          <a:solidFill>
            <a:schemeClr val="tx1"/>
          </a:solidFill>
          <a:latin typeface="Arial" charset="0"/>
        </a:defRPr>
      </a:lvl6pPr>
      <a:lvl7pPr marL="914400" algn="l" rtl="0" eaLnBrk="0" fontAlgn="base" hangingPunct="0">
        <a:spcBef>
          <a:spcPct val="0"/>
        </a:spcBef>
        <a:spcAft>
          <a:spcPct val="0"/>
        </a:spcAft>
        <a:defRPr sz="2800" b="1">
          <a:solidFill>
            <a:schemeClr val="tx1"/>
          </a:solidFill>
          <a:latin typeface="Arial" charset="0"/>
        </a:defRPr>
      </a:lvl7pPr>
      <a:lvl8pPr marL="1371600" algn="l" rtl="0" eaLnBrk="0" fontAlgn="base" hangingPunct="0">
        <a:spcBef>
          <a:spcPct val="0"/>
        </a:spcBef>
        <a:spcAft>
          <a:spcPct val="0"/>
        </a:spcAft>
        <a:defRPr sz="2800" b="1">
          <a:solidFill>
            <a:schemeClr val="tx1"/>
          </a:solidFill>
          <a:latin typeface="Arial" charset="0"/>
        </a:defRPr>
      </a:lvl8pPr>
      <a:lvl9pPr marL="1828800" algn="l" rtl="0" eaLnBrk="0" fontAlgn="base" hangingPunct="0">
        <a:spcBef>
          <a:spcPct val="0"/>
        </a:spcBef>
        <a:spcAft>
          <a:spcPct val="0"/>
        </a:spcAft>
        <a:defRPr sz="2800" b="1">
          <a:solidFill>
            <a:schemeClr val="tx1"/>
          </a:solidFill>
          <a:latin typeface="Arial" charset="0"/>
        </a:defRPr>
      </a:lvl9pPr>
    </p:titleStyle>
    <p:bodyStyle>
      <a:lvl1pPr marL="231775" indent="-231775" algn="l" rtl="0" eaLnBrk="0" fontAlgn="base" hangingPunct="0">
        <a:spcBef>
          <a:spcPct val="20000"/>
        </a:spcBef>
        <a:spcAft>
          <a:spcPct val="0"/>
        </a:spcAft>
        <a:buClr>
          <a:schemeClr val="accent2"/>
        </a:buClr>
        <a:buFont typeface="Times" pitchFamily="18" charset="0"/>
        <a:buChar char="•"/>
        <a:defRPr sz="2200">
          <a:solidFill>
            <a:schemeClr val="tx1"/>
          </a:solidFill>
          <a:latin typeface="+mn-lt"/>
          <a:ea typeface="+mn-ea"/>
          <a:cs typeface="+mn-cs"/>
        </a:defRPr>
      </a:lvl1pPr>
      <a:lvl2pPr marL="630238" indent="-173038" algn="l" rtl="0" eaLnBrk="0" fontAlgn="base" hangingPunct="0">
        <a:spcBef>
          <a:spcPct val="20000"/>
        </a:spcBef>
        <a:spcAft>
          <a:spcPct val="0"/>
        </a:spcAft>
        <a:buClr>
          <a:schemeClr val="accent2"/>
        </a:buClr>
        <a:buFont typeface="Times" pitchFamily="18" charset="0"/>
        <a:buChar char="-"/>
        <a:defRPr sz="2000">
          <a:solidFill>
            <a:schemeClr val="tx1"/>
          </a:solidFill>
          <a:latin typeface="+mn-lt"/>
        </a:defRPr>
      </a:lvl2pPr>
      <a:lvl3pPr marL="1081088" indent="-166688" algn="l" rtl="0" eaLnBrk="0" fontAlgn="base" hangingPunct="0">
        <a:spcBef>
          <a:spcPct val="20000"/>
        </a:spcBef>
        <a:spcAft>
          <a:spcPct val="0"/>
        </a:spcAft>
        <a:buClr>
          <a:schemeClr val="accent2"/>
        </a:buClr>
        <a:buFont typeface="Times" pitchFamily="18" charset="0"/>
        <a:buChar char="-"/>
        <a:defRPr sz="2400">
          <a:solidFill>
            <a:schemeClr val="tx1"/>
          </a:solidFill>
          <a:latin typeface="+mn-lt"/>
        </a:defRPr>
      </a:lvl3pPr>
      <a:lvl4pPr marL="1600200" indent="-228600" algn="l" rtl="0" eaLnBrk="0" fontAlgn="base" hangingPunct="0">
        <a:spcBef>
          <a:spcPct val="20000"/>
        </a:spcBef>
        <a:spcAft>
          <a:spcPct val="0"/>
        </a:spcAft>
        <a:buClr>
          <a:schemeClr val="accent2"/>
        </a:buClr>
        <a:buFont typeface="Times" pitchFamily="18" charset="0"/>
        <a:buChar char="-"/>
        <a:defRPr sz="1600">
          <a:solidFill>
            <a:schemeClr val="tx1"/>
          </a:solidFill>
          <a:latin typeface="+mn-lt"/>
        </a:defRPr>
      </a:lvl4pPr>
      <a:lvl5pPr marL="2057400" indent="-228600" algn="l" rtl="0" eaLnBrk="0" fontAlgn="base" hangingPunct="0">
        <a:spcBef>
          <a:spcPct val="20000"/>
        </a:spcBef>
        <a:spcAft>
          <a:spcPct val="0"/>
        </a:spcAft>
        <a:buClr>
          <a:schemeClr val="accent2"/>
        </a:buClr>
        <a:buFont typeface="Times" pitchFamily="18" charset="0"/>
        <a:buChar char="-"/>
        <a:defRPr sz="1400">
          <a:solidFill>
            <a:schemeClr val="tx1"/>
          </a:solidFill>
          <a:latin typeface="+mn-lt"/>
        </a:defRPr>
      </a:lvl5pPr>
      <a:lvl6pPr marL="2514600" indent="-228600" algn="l" rtl="0" eaLnBrk="0" fontAlgn="base" hangingPunct="0">
        <a:spcBef>
          <a:spcPct val="20000"/>
        </a:spcBef>
        <a:spcAft>
          <a:spcPct val="0"/>
        </a:spcAft>
        <a:buClr>
          <a:schemeClr val="accent2"/>
        </a:buClr>
        <a:buFont typeface="Times" pitchFamily="18" charset="0"/>
        <a:buChar char="-"/>
        <a:defRPr sz="1400">
          <a:solidFill>
            <a:schemeClr val="tx1"/>
          </a:solidFill>
          <a:latin typeface="+mn-lt"/>
        </a:defRPr>
      </a:lvl6pPr>
      <a:lvl7pPr marL="2971800" indent="-228600" algn="l" rtl="0" eaLnBrk="0" fontAlgn="base" hangingPunct="0">
        <a:spcBef>
          <a:spcPct val="20000"/>
        </a:spcBef>
        <a:spcAft>
          <a:spcPct val="0"/>
        </a:spcAft>
        <a:buClr>
          <a:schemeClr val="accent2"/>
        </a:buClr>
        <a:buFont typeface="Times" pitchFamily="18" charset="0"/>
        <a:buChar char="-"/>
        <a:defRPr sz="1400">
          <a:solidFill>
            <a:schemeClr val="tx1"/>
          </a:solidFill>
          <a:latin typeface="+mn-lt"/>
        </a:defRPr>
      </a:lvl7pPr>
      <a:lvl8pPr marL="3429000" indent="-228600" algn="l" rtl="0" eaLnBrk="0" fontAlgn="base" hangingPunct="0">
        <a:spcBef>
          <a:spcPct val="20000"/>
        </a:spcBef>
        <a:spcAft>
          <a:spcPct val="0"/>
        </a:spcAft>
        <a:buClr>
          <a:schemeClr val="accent2"/>
        </a:buClr>
        <a:buFont typeface="Times" pitchFamily="18" charset="0"/>
        <a:buChar char="-"/>
        <a:defRPr sz="1400">
          <a:solidFill>
            <a:schemeClr val="tx1"/>
          </a:solidFill>
          <a:latin typeface="+mn-lt"/>
        </a:defRPr>
      </a:lvl8pPr>
      <a:lvl9pPr marL="3886200" indent="-228600" algn="l" rtl="0" eaLnBrk="0" fontAlgn="base" hangingPunct="0">
        <a:spcBef>
          <a:spcPct val="20000"/>
        </a:spcBef>
        <a:spcAft>
          <a:spcPct val="0"/>
        </a:spcAft>
        <a:buClr>
          <a:schemeClr val="accent2"/>
        </a:buClr>
        <a:buFont typeface="Times" pitchFamily="18" charset="0"/>
        <a:buChar char="-"/>
        <a:defRPr sz="14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7" name="16 Imagen" descr="bg plantilla ppt.jpg"/>
          <p:cNvPicPr>
            <a:picLocks noChangeAspect="1"/>
          </p:cNvPicPr>
          <p:nvPr/>
        </p:nvPicPr>
        <p:blipFill>
          <a:blip r:embed="rId18" cstate="print"/>
          <a:stretch>
            <a:fillRect/>
          </a:stretch>
        </p:blipFill>
        <p:spPr>
          <a:xfrm>
            <a:off x="0" y="571480"/>
            <a:ext cx="9144000" cy="1358900"/>
          </a:xfrm>
          <a:prstGeom prst="rect">
            <a:avLst/>
          </a:prstGeom>
        </p:spPr>
      </p:pic>
      <p:sp>
        <p:nvSpPr>
          <p:cNvPr id="16" name="15 Redondear rectángulo de esquina del mismo lado"/>
          <p:cNvSpPr/>
          <p:nvPr/>
        </p:nvSpPr>
        <p:spPr>
          <a:xfrm rot="16200000">
            <a:off x="8643950" y="6143660"/>
            <a:ext cx="357190" cy="642910"/>
          </a:xfrm>
          <a:prstGeom prst="round2SameRect">
            <a:avLst/>
          </a:prstGeom>
          <a:solidFill>
            <a:srgbClr val="456C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026" name="Rectangle 2"/>
          <p:cNvSpPr>
            <a:spLocks noGrp="1" noChangeArrowheads="1"/>
          </p:cNvSpPr>
          <p:nvPr>
            <p:ph type="title"/>
          </p:nvPr>
        </p:nvSpPr>
        <p:spPr bwMode="auto">
          <a:xfrm>
            <a:off x="457200" y="274639"/>
            <a:ext cx="8229600" cy="58259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_tradnl" dirty="0"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p>
        </p:txBody>
      </p:sp>
      <p:sp>
        <p:nvSpPr>
          <p:cNvPr id="1029" name="Rectangle 5"/>
          <p:cNvSpPr>
            <a:spLocks noGrp="1" noChangeArrowheads="1"/>
          </p:cNvSpPr>
          <p:nvPr>
            <p:ph type="ftr" sz="quarter" idx="3"/>
          </p:nvPr>
        </p:nvSpPr>
        <p:spPr bwMode="auto">
          <a:xfrm>
            <a:off x="792000" y="6518299"/>
            <a:ext cx="7560000" cy="3397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b="1">
                <a:solidFill>
                  <a:srgbClr val="669899"/>
                </a:solidFill>
                <a:latin typeface="+mn-lt"/>
              </a:defRPr>
            </a:lvl1pPr>
          </a:lstStyle>
          <a:p>
            <a:endParaRPr lang="es-ES" dirty="0"/>
          </a:p>
        </p:txBody>
      </p:sp>
      <p:cxnSp>
        <p:nvCxnSpPr>
          <p:cNvPr id="9" name="8 Conector recto"/>
          <p:cNvCxnSpPr/>
          <p:nvPr/>
        </p:nvCxnSpPr>
        <p:spPr>
          <a:xfrm>
            <a:off x="142860" y="6462916"/>
            <a:ext cx="8858280" cy="1588"/>
          </a:xfrm>
          <a:prstGeom prst="line">
            <a:avLst/>
          </a:prstGeom>
          <a:ln>
            <a:solidFill>
              <a:srgbClr val="456C93"/>
            </a:solidFill>
          </a:ln>
        </p:spPr>
        <p:style>
          <a:lnRef idx="1">
            <a:schemeClr val="accent1"/>
          </a:lnRef>
          <a:fillRef idx="0">
            <a:schemeClr val="accent1"/>
          </a:fillRef>
          <a:effectRef idx="0">
            <a:schemeClr val="accent1"/>
          </a:effectRef>
          <a:fontRef idx="minor">
            <a:schemeClr val="tx1"/>
          </a:fontRef>
        </p:style>
      </p:cxnSp>
      <p:sp>
        <p:nvSpPr>
          <p:cNvPr id="12" name="11 Marcador de número de diapositiva"/>
          <p:cNvSpPr>
            <a:spLocks noGrp="1"/>
          </p:cNvSpPr>
          <p:nvPr>
            <p:ph type="sldNum" sz="quarter" idx="4"/>
          </p:nvPr>
        </p:nvSpPr>
        <p:spPr>
          <a:xfrm>
            <a:off x="8501090" y="6286520"/>
            <a:ext cx="428628" cy="357190"/>
          </a:xfrm>
          <a:prstGeom prst="rect">
            <a:avLst/>
          </a:prstGeom>
        </p:spPr>
        <p:txBody>
          <a:bodyPr vert="horz" lIns="91440" tIns="45720" rIns="91440" bIns="45720" rtlCol="0" anchor="ctr"/>
          <a:lstStyle>
            <a:lvl1pPr algn="r">
              <a:defRPr sz="1100" b="1" i="1">
                <a:solidFill>
                  <a:schemeClr val="bg1">
                    <a:lumMod val="85000"/>
                  </a:schemeClr>
                </a:solidFill>
                <a:latin typeface="+mn-lt"/>
              </a:defRPr>
            </a:lvl1pPr>
          </a:lstStyle>
          <a:p>
            <a:fld id="{4C28FD2D-8DFA-48CF-82C7-830C610C12AC}" type="slidenum">
              <a:rPr lang="es-CL" smtClean="0"/>
              <a:pPr/>
              <a:t>‹Nº›</a:t>
            </a:fld>
            <a:endParaRPr lang="es-CL" dirty="0"/>
          </a:p>
        </p:txBody>
      </p:sp>
    </p:spTree>
  </p:cSld>
  <p:clrMap bg1="lt1" tx1="dk1" bg2="lt2" tx2="dk2" accent1="accent1" accent2="accent2" accent3="accent3" accent4="accent4" accent5="accent5" accent6="accent6" hlink="hlink" folHlink="folHlink"/>
  <p:sldLayoutIdLst>
    <p:sldLayoutId id="2147484037" r:id="rId1"/>
    <p:sldLayoutId id="2147484038" r:id="rId2"/>
    <p:sldLayoutId id="2147484039" r:id="rId3"/>
    <p:sldLayoutId id="2147484040" r:id="rId4"/>
    <p:sldLayoutId id="2147484041" r:id="rId5"/>
    <p:sldLayoutId id="2147484042" r:id="rId6"/>
    <p:sldLayoutId id="2147484043" r:id="rId7"/>
    <p:sldLayoutId id="2147484044" r:id="rId8"/>
    <p:sldLayoutId id="2147484045" r:id="rId9"/>
    <p:sldLayoutId id="2147483938" r:id="rId10"/>
    <p:sldLayoutId id="2147483663" r:id="rId11"/>
    <p:sldLayoutId id="2147483671" r:id="rId12"/>
    <p:sldLayoutId id="2147483673" r:id="rId13"/>
    <p:sldLayoutId id="2147483843" r:id="rId14"/>
    <p:sldLayoutId id="2147483836" r:id="rId15"/>
    <p:sldLayoutId id="2147483839" r:id="rId16"/>
  </p:sldLayoutIdLst>
  <p:timing>
    <p:tnLst>
      <p:par>
        <p:cTn id="1" dur="indefinite" restart="never" nodeType="tmRoot"/>
      </p:par>
    </p:tnLst>
  </p:timing>
  <p:hf hdr="0" ftr="0" dt="0"/>
  <p:txStyles>
    <p:titleStyle>
      <a:lvl1pPr algn="ctr" rtl="0" eaLnBrk="1" fontAlgn="base" hangingPunct="1">
        <a:spcBef>
          <a:spcPct val="0"/>
        </a:spcBef>
        <a:spcAft>
          <a:spcPct val="0"/>
        </a:spcAft>
        <a:defRPr sz="3200">
          <a:solidFill>
            <a:srgbClr val="2F4A65"/>
          </a:solidFill>
          <a:latin typeface="+mn-lt"/>
          <a:ea typeface="+mj-ea"/>
          <a:cs typeface="+mj-cs"/>
        </a:defRPr>
      </a:lvl1pPr>
      <a:lvl2pPr algn="ctr" rtl="0" eaLnBrk="1" fontAlgn="base" hangingPunct="1">
        <a:spcBef>
          <a:spcPct val="0"/>
        </a:spcBef>
        <a:spcAft>
          <a:spcPct val="0"/>
        </a:spcAft>
        <a:defRPr sz="3200">
          <a:solidFill>
            <a:srgbClr val="314E6D"/>
          </a:solidFill>
          <a:latin typeface="Cambria" pitchFamily="18" charset="0"/>
        </a:defRPr>
      </a:lvl2pPr>
      <a:lvl3pPr algn="ctr" rtl="0" eaLnBrk="1" fontAlgn="base" hangingPunct="1">
        <a:spcBef>
          <a:spcPct val="0"/>
        </a:spcBef>
        <a:spcAft>
          <a:spcPct val="0"/>
        </a:spcAft>
        <a:defRPr sz="3200">
          <a:solidFill>
            <a:srgbClr val="314E6D"/>
          </a:solidFill>
          <a:latin typeface="Cambria" pitchFamily="18" charset="0"/>
        </a:defRPr>
      </a:lvl3pPr>
      <a:lvl4pPr algn="ctr" rtl="0" eaLnBrk="1" fontAlgn="base" hangingPunct="1">
        <a:spcBef>
          <a:spcPct val="0"/>
        </a:spcBef>
        <a:spcAft>
          <a:spcPct val="0"/>
        </a:spcAft>
        <a:defRPr sz="3200">
          <a:solidFill>
            <a:srgbClr val="314E6D"/>
          </a:solidFill>
          <a:latin typeface="Cambria" pitchFamily="18" charset="0"/>
        </a:defRPr>
      </a:lvl4pPr>
      <a:lvl5pPr algn="ctr" rtl="0" eaLnBrk="1" fontAlgn="base" hangingPunct="1">
        <a:spcBef>
          <a:spcPct val="0"/>
        </a:spcBef>
        <a:spcAft>
          <a:spcPct val="0"/>
        </a:spcAft>
        <a:defRPr sz="3200">
          <a:solidFill>
            <a:srgbClr val="314E6D"/>
          </a:solidFill>
          <a:latin typeface="Cambria" pitchFamily="18" charset="0"/>
        </a:defRPr>
      </a:lvl5pPr>
      <a:lvl6pPr marL="457200" algn="ctr" rtl="0" eaLnBrk="1" fontAlgn="base" hangingPunct="1">
        <a:spcBef>
          <a:spcPct val="0"/>
        </a:spcBef>
        <a:spcAft>
          <a:spcPct val="0"/>
        </a:spcAft>
        <a:defRPr sz="3200">
          <a:solidFill>
            <a:srgbClr val="314E6D"/>
          </a:solidFill>
          <a:latin typeface="Cambria" pitchFamily="18" charset="0"/>
        </a:defRPr>
      </a:lvl6pPr>
      <a:lvl7pPr marL="914400" algn="ctr" rtl="0" eaLnBrk="1" fontAlgn="base" hangingPunct="1">
        <a:spcBef>
          <a:spcPct val="0"/>
        </a:spcBef>
        <a:spcAft>
          <a:spcPct val="0"/>
        </a:spcAft>
        <a:defRPr sz="3200">
          <a:solidFill>
            <a:srgbClr val="314E6D"/>
          </a:solidFill>
          <a:latin typeface="Cambria" pitchFamily="18" charset="0"/>
        </a:defRPr>
      </a:lvl7pPr>
      <a:lvl8pPr marL="1371600" algn="ctr" rtl="0" eaLnBrk="1" fontAlgn="base" hangingPunct="1">
        <a:spcBef>
          <a:spcPct val="0"/>
        </a:spcBef>
        <a:spcAft>
          <a:spcPct val="0"/>
        </a:spcAft>
        <a:defRPr sz="3200">
          <a:solidFill>
            <a:srgbClr val="314E6D"/>
          </a:solidFill>
          <a:latin typeface="Cambria" pitchFamily="18" charset="0"/>
        </a:defRPr>
      </a:lvl8pPr>
      <a:lvl9pPr marL="1828800" algn="ctr" rtl="0" eaLnBrk="1" fontAlgn="base" hangingPunct="1">
        <a:spcBef>
          <a:spcPct val="0"/>
        </a:spcBef>
        <a:spcAft>
          <a:spcPct val="0"/>
        </a:spcAft>
        <a:defRPr sz="3200">
          <a:solidFill>
            <a:srgbClr val="314E6D"/>
          </a:solidFill>
          <a:latin typeface="Cambria" pitchFamily="18" charset="0"/>
        </a:defRPr>
      </a:lvl9pPr>
    </p:titleStyle>
    <p:bodyStyle>
      <a:lvl1pPr marL="342900" indent="-342900" algn="l" rtl="0" eaLnBrk="1" fontAlgn="base" hangingPunct="1">
        <a:spcBef>
          <a:spcPct val="20000"/>
        </a:spcBef>
        <a:spcAft>
          <a:spcPct val="0"/>
        </a:spcAft>
        <a:buClr>
          <a:srgbClr val="2C5EA4"/>
        </a:buClr>
        <a:buChar char="•"/>
        <a:defRPr sz="3200">
          <a:solidFill>
            <a:srgbClr val="456C93"/>
          </a:solidFill>
          <a:latin typeface="+mn-lt"/>
          <a:ea typeface="+mn-ea"/>
          <a:cs typeface="+mn-cs"/>
        </a:defRPr>
      </a:lvl1pPr>
      <a:lvl2pPr marL="742950" indent="-285750" algn="l" rtl="0" eaLnBrk="1" fontAlgn="base" hangingPunct="1">
        <a:spcBef>
          <a:spcPct val="20000"/>
        </a:spcBef>
        <a:spcAft>
          <a:spcPct val="0"/>
        </a:spcAft>
        <a:buClr>
          <a:srgbClr val="2C5EA4"/>
        </a:buClr>
        <a:buChar char="–"/>
        <a:defRPr sz="2800">
          <a:solidFill>
            <a:srgbClr val="456C93"/>
          </a:solidFill>
          <a:latin typeface="+mn-lt"/>
        </a:defRPr>
      </a:lvl2pPr>
      <a:lvl3pPr marL="1143000" indent="-228600" algn="l" rtl="0" eaLnBrk="1" fontAlgn="base" hangingPunct="1">
        <a:spcBef>
          <a:spcPct val="20000"/>
        </a:spcBef>
        <a:spcAft>
          <a:spcPct val="0"/>
        </a:spcAft>
        <a:buClr>
          <a:srgbClr val="2C5EA4"/>
        </a:buClr>
        <a:buChar char="•"/>
        <a:defRPr sz="2400">
          <a:solidFill>
            <a:srgbClr val="456C93"/>
          </a:solidFill>
          <a:latin typeface="+mn-lt"/>
        </a:defRPr>
      </a:lvl3pPr>
      <a:lvl4pPr marL="1600200" indent="-228600" algn="l" rtl="0" eaLnBrk="1" fontAlgn="base" hangingPunct="1">
        <a:spcBef>
          <a:spcPct val="20000"/>
        </a:spcBef>
        <a:spcAft>
          <a:spcPct val="0"/>
        </a:spcAft>
        <a:buClr>
          <a:srgbClr val="2C5EA4"/>
        </a:buClr>
        <a:buChar char="–"/>
        <a:defRPr sz="2000">
          <a:solidFill>
            <a:srgbClr val="456C93"/>
          </a:solidFill>
          <a:latin typeface="+mn-lt"/>
        </a:defRPr>
      </a:lvl4pPr>
      <a:lvl5pPr marL="2057400" indent="-228600" algn="l" rtl="0" eaLnBrk="1" fontAlgn="base" hangingPunct="1">
        <a:spcBef>
          <a:spcPct val="20000"/>
        </a:spcBef>
        <a:spcAft>
          <a:spcPct val="0"/>
        </a:spcAft>
        <a:buClr>
          <a:srgbClr val="2C5EA4"/>
        </a:buClr>
        <a:buChar char="»"/>
        <a:defRPr sz="2000">
          <a:solidFill>
            <a:srgbClr val="456C93"/>
          </a:solidFill>
          <a:latin typeface="+mn-lt"/>
        </a:defRPr>
      </a:lvl5pPr>
      <a:lvl6pPr marL="2514600" indent="-228600" algn="l" rtl="0" eaLnBrk="1" fontAlgn="base" hangingPunct="1">
        <a:spcBef>
          <a:spcPct val="20000"/>
        </a:spcBef>
        <a:spcAft>
          <a:spcPct val="0"/>
        </a:spcAft>
        <a:buClr>
          <a:srgbClr val="2C5EA4"/>
        </a:buClr>
        <a:buChar char="»"/>
        <a:defRPr sz="2000">
          <a:solidFill>
            <a:schemeClr val="tx1"/>
          </a:solidFill>
          <a:latin typeface="+mn-lt"/>
        </a:defRPr>
      </a:lvl6pPr>
      <a:lvl7pPr marL="2971800" indent="-228600" algn="l" rtl="0" eaLnBrk="1" fontAlgn="base" hangingPunct="1">
        <a:spcBef>
          <a:spcPct val="20000"/>
        </a:spcBef>
        <a:spcAft>
          <a:spcPct val="0"/>
        </a:spcAft>
        <a:buClr>
          <a:srgbClr val="2C5EA4"/>
        </a:buClr>
        <a:buChar char="»"/>
        <a:defRPr sz="2000">
          <a:solidFill>
            <a:schemeClr val="tx1"/>
          </a:solidFill>
          <a:latin typeface="+mn-lt"/>
        </a:defRPr>
      </a:lvl7pPr>
      <a:lvl8pPr marL="3429000" indent="-228600" algn="l" rtl="0" eaLnBrk="1" fontAlgn="base" hangingPunct="1">
        <a:spcBef>
          <a:spcPct val="20000"/>
        </a:spcBef>
        <a:spcAft>
          <a:spcPct val="0"/>
        </a:spcAft>
        <a:buClr>
          <a:srgbClr val="2C5EA4"/>
        </a:buClr>
        <a:buChar char="»"/>
        <a:defRPr sz="2000">
          <a:solidFill>
            <a:schemeClr val="tx1"/>
          </a:solidFill>
          <a:latin typeface="+mn-lt"/>
        </a:defRPr>
      </a:lvl8pPr>
      <a:lvl9pPr marL="3886200" indent="-228600" algn="l" rtl="0" eaLnBrk="1" fontAlgn="base" hangingPunct="1">
        <a:spcBef>
          <a:spcPct val="20000"/>
        </a:spcBef>
        <a:spcAft>
          <a:spcPct val="0"/>
        </a:spcAft>
        <a:buClr>
          <a:srgbClr val="2C5EA4"/>
        </a:buClr>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3.xml"/><Relationship Id="rId1" Type="http://schemas.openxmlformats.org/officeDocument/2006/relationships/tags" Target="../tags/tag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3.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13" Type="http://schemas.microsoft.com/office/2007/relationships/diagramDrawing" Target="../diagrams/drawing1.xml"/><Relationship Id="rId3" Type="http://schemas.openxmlformats.org/officeDocument/2006/relationships/hyperlink" Target="http://www.twitter.com/" TargetMode="External"/><Relationship Id="rId7" Type="http://schemas.openxmlformats.org/officeDocument/2006/relationships/image" Target="../media/image16.jpeg"/><Relationship Id="rId12" Type="http://schemas.openxmlformats.org/officeDocument/2006/relationships/diagramColors" Target="../diagrams/colors1.xml"/><Relationship Id="rId2" Type="http://schemas.openxmlformats.org/officeDocument/2006/relationships/image" Target="../media/image13.jpeg"/><Relationship Id="rId1" Type="http://schemas.openxmlformats.org/officeDocument/2006/relationships/slideLayout" Target="../slideLayouts/slideLayout43.xml"/><Relationship Id="rId6" Type="http://schemas.openxmlformats.org/officeDocument/2006/relationships/image" Target="../media/image15.jpeg"/><Relationship Id="rId11" Type="http://schemas.openxmlformats.org/officeDocument/2006/relationships/diagramQuickStyle" Target="../diagrams/quickStyle1.xml"/><Relationship Id="rId5" Type="http://schemas.openxmlformats.org/officeDocument/2006/relationships/hyperlink" Target="http://www.google.cl/url?sa=i&amp;rct=j&amp;q=&amp;esrc=s&amp;frm=1&amp;source=images&amp;cd=&amp;cad=rja&amp;docid=W5RTHH-DWe8v5M&amp;tbnid=YxFPb4UlsBAYSM:&amp;ved=0CAUQjRw&amp;url=http://m.semana.com/nacion/articulo/las-movilizaciones-ciudadanas-continuan-su-revolucion-contra-reforma-justicia/259936-3&amp;ei=OHGKUpr2MITnsASl64GoCQ&amp;psig=AFQjCNGRHbrjynYY78wYVF_aTCe5LN7tzg&amp;ust=1384891046064598" TargetMode="External"/><Relationship Id="rId10" Type="http://schemas.openxmlformats.org/officeDocument/2006/relationships/diagramLayout" Target="../diagrams/layout1.xml"/><Relationship Id="rId4" Type="http://schemas.openxmlformats.org/officeDocument/2006/relationships/image" Target="../media/image14.jpeg"/><Relationship Id="rId9"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www.gestionterritorial.cl/2013/07/07/mapa-de-conflictos-socioambientales-en-chile/" TargetMode="Externa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diagramLayout" Target="../diagrams/layout4.xml"/><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diagramData" Target="../diagrams/data4.xml"/><Relationship Id="rId17" Type="http://schemas.openxmlformats.org/officeDocument/2006/relationships/image" Target="../media/image20.emf"/><Relationship Id="rId2" Type="http://schemas.openxmlformats.org/officeDocument/2006/relationships/diagramData" Target="../diagrams/data2.xml"/><Relationship Id="rId16" Type="http://schemas.microsoft.com/office/2007/relationships/diagramDrawing" Target="../diagrams/drawing4.xml"/><Relationship Id="rId1" Type="http://schemas.openxmlformats.org/officeDocument/2006/relationships/slideLayout" Target="../slideLayouts/slideLayout43.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5" Type="http://schemas.openxmlformats.org/officeDocument/2006/relationships/diagramColors" Target="../diagrams/colors4.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 Id="rId1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43.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jpe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43.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jpeg"/><Relationship Id="rId9" Type="http://schemas.openxmlformats.org/officeDocument/2006/relationships/image" Target="../media/image3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xml"/><Relationship Id="rId1" Type="http://schemas.openxmlformats.org/officeDocument/2006/relationships/slideLayout" Target="../slideLayouts/slideLayout4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3.xml"/></Relationships>
</file>

<file path=ppt/slides/_rels/slide29.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50.png"/><Relationship Id="rId2" Type="http://schemas.openxmlformats.org/officeDocument/2006/relationships/notesSlide" Target="../notesSlides/notesSlide4.xml"/><Relationship Id="rId1" Type="http://schemas.openxmlformats.org/officeDocument/2006/relationships/slideLayout" Target="../slideLayouts/slideLayout43.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3.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4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43.xml"/></Relationships>
</file>

<file path=ppt/slides/_rels/slide4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L"/>
          </a:p>
        </p:txBody>
      </p:sp>
      <p:sp>
        <p:nvSpPr>
          <p:cNvPr id="3" name="2 Marcador de contenido"/>
          <p:cNvSpPr>
            <a:spLocks noGrp="1"/>
          </p:cNvSpPr>
          <p:nvPr>
            <p:ph idx="1"/>
          </p:nvPr>
        </p:nvSpPr>
        <p:spPr/>
        <p:txBody>
          <a:bodyPr/>
          <a:lstStyle/>
          <a:p>
            <a:endParaRPr lang="es-CL"/>
          </a:p>
        </p:txBody>
      </p:sp>
      <p:sp>
        <p:nvSpPr>
          <p:cNvPr id="8" name="7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1</a:t>
            </a:fld>
            <a:endParaRPr lang="es-CL" dirty="0">
              <a:solidFill>
                <a:prstClr val="black">
                  <a:tint val="75000"/>
                </a:prstClr>
              </a:solidFill>
            </a:endParaRPr>
          </a:p>
        </p:txBody>
      </p:sp>
      <p:pic>
        <p:nvPicPr>
          <p:cNvPr id="4" name="Picture 11" descr="bg portada plant pot"/>
          <p:cNvPicPr>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p:spPr>
      </p:pic>
      <p:sp>
        <p:nvSpPr>
          <p:cNvPr id="5" name="4 Rectángulo redondeado"/>
          <p:cNvSpPr/>
          <p:nvPr/>
        </p:nvSpPr>
        <p:spPr>
          <a:xfrm>
            <a:off x="0" y="4857760"/>
            <a:ext cx="7812000" cy="36000"/>
          </a:xfrm>
          <a:prstGeom prst="roundRect">
            <a:avLst>
              <a:gd name="adj" fmla="val 33590"/>
            </a:avLst>
          </a:prstGeom>
          <a:solidFill>
            <a:srgbClr val="EEA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6" name="5 CuadroTexto"/>
          <p:cNvSpPr txBox="1"/>
          <p:nvPr/>
        </p:nvSpPr>
        <p:spPr>
          <a:xfrm>
            <a:off x="179512" y="2534047"/>
            <a:ext cx="6480720" cy="4154984"/>
          </a:xfrm>
          <a:prstGeom prst="rect">
            <a:avLst/>
          </a:prstGeom>
          <a:noFill/>
        </p:spPr>
        <p:txBody>
          <a:bodyPr wrap="square" rtlCol="0">
            <a:spAutoFit/>
          </a:bodyPr>
          <a:lstStyle/>
          <a:p>
            <a:r>
              <a:rPr lang="es-CL" sz="4000" b="1" dirty="0" smtClean="0">
                <a:solidFill>
                  <a:schemeClr val="accent6">
                    <a:lumMod val="75000"/>
                  </a:schemeClr>
                </a:solidFill>
              </a:rPr>
              <a:t>Relacionamiento comunitario en los proyectos de inversión</a:t>
            </a:r>
          </a:p>
          <a:p>
            <a:endParaRPr lang="es-CL" sz="4000" b="1" dirty="0" smtClean="0">
              <a:solidFill>
                <a:schemeClr val="accent6">
                  <a:lumMod val="75000"/>
                </a:schemeClr>
              </a:solidFill>
            </a:endParaRPr>
          </a:p>
          <a:p>
            <a:r>
              <a:rPr lang="es-CL" sz="3200" b="1" dirty="0" smtClean="0">
                <a:solidFill>
                  <a:schemeClr val="accent6">
                    <a:lumMod val="75000"/>
                  </a:schemeClr>
                </a:solidFill>
              </a:rPr>
              <a:t>Ministerio Público</a:t>
            </a:r>
          </a:p>
          <a:p>
            <a:r>
              <a:rPr lang="es-CL" sz="3200" b="1" dirty="0" smtClean="0">
                <a:solidFill>
                  <a:schemeClr val="accent6">
                    <a:lumMod val="75000"/>
                  </a:schemeClr>
                </a:solidFill>
              </a:rPr>
              <a:t>8 de agosto de 2014</a:t>
            </a:r>
            <a:endParaRPr lang="es-CL" sz="3200" b="1" dirty="0" smtClean="0">
              <a:solidFill>
                <a:schemeClr val="accent6">
                  <a:lumMod val="75000"/>
                </a:schemeClr>
              </a:solidFill>
            </a:endParaRPr>
          </a:p>
          <a:p>
            <a:endParaRPr lang="es-CL" sz="4000" b="1" dirty="0" smtClean="0">
              <a:solidFill>
                <a:schemeClr val="accent6">
                  <a:lumMod val="75000"/>
                </a:schemeClr>
              </a:solidFill>
            </a:endParaRPr>
          </a:p>
        </p:txBody>
      </p:sp>
    </p:spTree>
    <p:extLst>
      <p:ext uri="{BB962C8B-B14F-4D97-AF65-F5344CB8AC3E}">
        <p14:creationId xmlns:p14="http://schemas.microsoft.com/office/powerpoint/2010/main" val="7489701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87624" y="404664"/>
            <a:ext cx="6059016" cy="562073"/>
          </a:xfrm>
        </p:spPr>
        <p:txBody>
          <a:bodyPr/>
          <a:lstStyle/>
          <a:p>
            <a:pPr algn="l"/>
            <a:r>
              <a:rPr lang="es-CL" sz="3000" b="1" dirty="0" smtClean="0">
                <a:solidFill>
                  <a:schemeClr val="accent6">
                    <a:lumMod val="75000"/>
                  </a:schemeClr>
                </a:solidFill>
              </a:rPr>
              <a:t>AGENDA</a:t>
            </a:r>
            <a:endParaRPr lang="es-CL" sz="3000" b="1" dirty="0">
              <a:solidFill>
                <a:schemeClr val="accent6">
                  <a:lumMod val="75000"/>
                </a:schemeClr>
              </a:solidFill>
            </a:endParaRPr>
          </a:p>
        </p:txBody>
      </p:sp>
      <p:sp>
        <p:nvSpPr>
          <p:cNvPr id="3" name="2 Marcador de contenido"/>
          <p:cNvSpPr>
            <a:spLocks noGrp="1"/>
          </p:cNvSpPr>
          <p:nvPr>
            <p:ph idx="1"/>
          </p:nvPr>
        </p:nvSpPr>
        <p:spPr/>
        <p:txBody>
          <a:bodyPr/>
          <a:lstStyle/>
          <a:p>
            <a:pPr marL="514350" indent="-514350">
              <a:buAutoNum type="arabicPeriod"/>
            </a:pPr>
            <a:r>
              <a:rPr lang="es-CL" dirty="0" smtClean="0">
                <a:solidFill>
                  <a:schemeClr val="accent6">
                    <a:lumMod val="75000"/>
                  </a:schemeClr>
                </a:solidFill>
              </a:rPr>
              <a:t>Contexto: Comunidades y proyectos de inversión.</a:t>
            </a:r>
          </a:p>
          <a:p>
            <a:pPr marL="514350" indent="-514350">
              <a:buFontTx/>
              <a:buAutoNum type="arabicPeriod"/>
            </a:pPr>
            <a:r>
              <a:rPr lang="es-CL" dirty="0" smtClean="0">
                <a:solidFill>
                  <a:schemeClr val="accent6">
                    <a:lumMod val="75000"/>
                  </a:schemeClr>
                </a:solidFill>
              </a:rPr>
              <a:t>Ejes para prevenir conflictos: Ser una empresa </a:t>
            </a:r>
            <a:r>
              <a:rPr lang="es-CL" dirty="0" smtClean="0">
                <a:solidFill>
                  <a:schemeClr val="accent6">
                    <a:lumMod val="75000"/>
                  </a:schemeClr>
                </a:solidFill>
              </a:rPr>
              <a:t>sostenible.</a:t>
            </a:r>
            <a:endParaRPr lang="es-CL" dirty="0" smtClean="0">
              <a:solidFill>
                <a:schemeClr val="accent6">
                  <a:lumMod val="75000"/>
                </a:schemeClr>
              </a:solidFill>
            </a:endParaRPr>
          </a:p>
          <a:p>
            <a:pPr marL="514350" indent="-514350">
              <a:buFontTx/>
              <a:buAutoNum type="arabicPeriod"/>
            </a:pPr>
            <a:r>
              <a:rPr lang="es-CL" dirty="0">
                <a:solidFill>
                  <a:schemeClr val="accent6">
                    <a:lumMod val="75000"/>
                  </a:schemeClr>
                </a:solidFill>
              </a:rPr>
              <a:t>R</a:t>
            </a:r>
            <a:r>
              <a:rPr lang="es-CL" dirty="0" smtClean="0">
                <a:solidFill>
                  <a:schemeClr val="accent6">
                    <a:lumMod val="75000"/>
                  </a:schemeClr>
                </a:solidFill>
              </a:rPr>
              <a:t>elacionamiento comunitario.</a:t>
            </a:r>
          </a:p>
          <a:p>
            <a:pPr marL="514350" indent="-514350">
              <a:buFontTx/>
              <a:buAutoNum type="arabicPeriod"/>
            </a:pPr>
            <a:r>
              <a:rPr lang="es-CL" dirty="0" smtClean="0">
                <a:solidFill>
                  <a:schemeClr val="accent6">
                    <a:lumMod val="75000"/>
                  </a:schemeClr>
                </a:solidFill>
              </a:rPr>
              <a:t>Estructuras de relacionamiento comunitario.</a:t>
            </a:r>
          </a:p>
          <a:p>
            <a:pPr marL="514350" indent="-514350">
              <a:buFontTx/>
              <a:buAutoNum type="arabicPeriod"/>
            </a:pPr>
            <a:r>
              <a:rPr lang="es-CL" dirty="0" smtClean="0">
                <a:solidFill>
                  <a:schemeClr val="accent6">
                    <a:lumMod val="75000"/>
                  </a:schemeClr>
                </a:solidFill>
              </a:rPr>
              <a:t>Diálogo con estrategia para prevenir/enfrentar conflictos.</a:t>
            </a:r>
          </a:p>
          <a:p>
            <a:pPr marL="514350" indent="-514350">
              <a:buFontTx/>
              <a:buAutoNum type="arabicPeriod"/>
            </a:pPr>
            <a:r>
              <a:rPr lang="es-CL" dirty="0" smtClean="0">
                <a:solidFill>
                  <a:schemeClr val="accent6">
                    <a:lumMod val="75000"/>
                  </a:schemeClr>
                </a:solidFill>
              </a:rPr>
              <a:t>Desafíos para las relaciones comunitarias.</a:t>
            </a:r>
            <a:endParaRPr lang="es-CL" dirty="0">
              <a:solidFill>
                <a:schemeClr val="accent6">
                  <a:lumMod val="75000"/>
                </a:schemeClr>
              </a:solidFill>
            </a:endParaRPr>
          </a:p>
          <a:p>
            <a:pPr marL="0" indent="0">
              <a:buNone/>
            </a:pPr>
            <a:r>
              <a:rPr lang="es-CL" dirty="0" smtClean="0">
                <a:solidFill>
                  <a:schemeClr val="accent6">
                    <a:lumMod val="75000"/>
                  </a:schemeClr>
                </a:solidFill>
              </a:rPr>
              <a:t> </a:t>
            </a:r>
            <a:endParaRPr lang="es-CL" dirty="0"/>
          </a:p>
          <a:p>
            <a:pPr marL="0" indent="0">
              <a:buNone/>
            </a:pPr>
            <a:endParaRPr lang="es-CL" dirty="0"/>
          </a:p>
        </p:txBody>
      </p:sp>
      <p:sp>
        <p:nvSpPr>
          <p:cNvPr id="4" name="3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2</a:t>
            </a:fld>
            <a:endParaRPr lang="es-CL" dirty="0">
              <a:solidFill>
                <a:prstClr val="black">
                  <a:tint val="75000"/>
                </a:prstClr>
              </a:solidFill>
            </a:endParaRPr>
          </a:p>
        </p:txBody>
      </p:sp>
    </p:spTree>
    <p:extLst>
      <p:ext uri="{BB962C8B-B14F-4D97-AF65-F5344CB8AC3E}">
        <p14:creationId xmlns:p14="http://schemas.microsoft.com/office/powerpoint/2010/main" val="4192696344"/>
      </p:ext>
    </p:extLst>
  </p:cSld>
  <p:clrMapOvr>
    <a:masterClrMapping/>
  </p:clrMapOvr>
  <p:transition spd="slow">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print"/>
          <a:srcRect/>
          <a:stretch>
            <a:fillRect/>
          </a:stretch>
        </p:blipFill>
        <p:spPr bwMode="auto">
          <a:xfrm>
            <a:off x="4716016" y="4437112"/>
            <a:ext cx="4333461" cy="2242763"/>
          </a:xfrm>
          <a:prstGeom prst="rect">
            <a:avLst/>
          </a:prstGeom>
          <a:noFill/>
          <a:ln w="9525">
            <a:noFill/>
            <a:miter lim="800000"/>
            <a:headEnd/>
            <a:tailEnd/>
          </a:ln>
        </p:spPr>
      </p:pic>
      <p:sp>
        <p:nvSpPr>
          <p:cNvPr id="2" name="1 Rectángulo"/>
          <p:cNvSpPr/>
          <p:nvPr/>
        </p:nvSpPr>
        <p:spPr>
          <a:xfrm>
            <a:off x="251520" y="1344055"/>
            <a:ext cx="7783511" cy="3545586"/>
          </a:xfrm>
          <a:prstGeom prst="rect">
            <a:avLst/>
          </a:prstGeom>
        </p:spPr>
        <p:txBody>
          <a:bodyPr wrap="square">
            <a:spAutoFit/>
          </a:bodyPr>
          <a:lstStyle/>
          <a:p>
            <a:pPr marL="285750" indent="-285750" fontAlgn="base">
              <a:spcBef>
                <a:spcPct val="20000"/>
              </a:spcBef>
              <a:spcAft>
                <a:spcPct val="0"/>
              </a:spcAft>
              <a:buClr>
                <a:srgbClr val="2C5EA4"/>
              </a:buClr>
              <a:buFont typeface="Arial" pitchFamily="34" charset="0"/>
              <a:buChar char="•"/>
            </a:pPr>
            <a:r>
              <a:rPr lang="es-PE" altLang="ja-JP" sz="2200" dirty="0">
                <a:solidFill>
                  <a:schemeClr val="accent6">
                    <a:lumMod val="75000"/>
                  </a:schemeClr>
                </a:solidFill>
              </a:rPr>
              <a:t>Más organizadas con nuevos liderazgos.</a:t>
            </a:r>
          </a:p>
          <a:p>
            <a:pPr marL="285750" indent="-285750" fontAlgn="base">
              <a:spcBef>
                <a:spcPct val="20000"/>
              </a:spcBef>
              <a:spcAft>
                <a:spcPct val="0"/>
              </a:spcAft>
              <a:buClr>
                <a:srgbClr val="2C5EA4"/>
              </a:buClr>
              <a:buFont typeface="Arial" pitchFamily="34" charset="0"/>
              <a:buChar char="•"/>
            </a:pPr>
            <a:r>
              <a:rPr lang="es-PE" altLang="ja-JP" sz="2200" dirty="0">
                <a:solidFill>
                  <a:schemeClr val="accent6">
                    <a:lumMod val="75000"/>
                  </a:schemeClr>
                </a:solidFill>
              </a:rPr>
              <a:t>Más informadas y con mayor grado de experiencia.</a:t>
            </a:r>
          </a:p>
          <a:p>
            <a:pPr marL="285750" indent="-285750" fontAlgn="base">
              <a:spcBef>
                <a:spcPct val="20000"/>
              </a:spcBef>
              <a:spcAft>
                <a:spcPct val="0"/>
              </a:spcAft>
              <a:buClr>
                <a:srgbClr val="2C5EA4"/>
              </a:buClr>
              <a:buFont typeface="Arial" pitchFamily="34" charset="0"/>
              <a:buChar char="•"/>
            </a:pPr>
            <a:r>
              <a:rPr lang="es-PE" altLang="ja-JP" sz="2200" dirty="0" smtClean="0">
                <a:solidFill>
                  <a:schemeClr val="accent6">
                    <a:lumMod val="75000"/>
                  </a:schemeClr>
                </a:solidFill>
              </a:rPr>
              <a:t>Más </a:t>
            </a:r>
            <a:r>
              <a:rPr lang="es-PE" altLang="ja-JP" sz="2200" dirty="0">
                <a:solidFill>
                  <a:schemeClr val="accent6">
                    <a:lumMod val="75000"/>
                  </a:schemeClr>
                </a:solidFill>
              </a:rPr>
              <a:t>recursos económicos y apoyo de terceros (ONG´s nacionales e internacionales).</a:t>
            </a:r>
          </a:p>
          <a:p>
            <a:pPr marL="285750" indent="-285750" fontAlgn="base">
              <a:spcBef>
                <a:spcPct val="20000"/>
              </a:spcBef>
              <a:spcAft>
                <a:spcPct val="0"/>
              </a:spcAft>
              <a:buClr>
                <a:srgbClr val="2C5EA4"/>
              </a:buClr>
              <a:buFont typeface="Arial" pitchFamily="34" charset="0"/>
              <a:buChar char="•"/>
            </a:pPr>
            <a:r>
              <a:rPr lang="es-PE" altLang="ja-JP" sz="2200" dirty="0">
                <a:solidFill>
                  <a:schemeClr val="accent6">
                    <a:lumMod val="75000"/>
                  </a:schemeClr>
                </a:solidFill>
              </a:rPr>
              <a:t>Más derechos </a:t>
            </a:r>
            <a:r>
              <a:rPr lang="es-PE" altLang="ja-JP" sz="2200" dirty="0" smtClean="0">
                <a:solidFill>
                  <a:schemeClr val="accent6">
                    <a:lumMod val="75000"/>
                  </a:schemeClr>
                </a:solidFill>
              </a:rPr>
              <a:t> </a:t>
            </a:r>
            <a:r>
              <a:rPr lang="es-PE" altLang="ja-JP" sz="2200" dirty="0">
                <a:solidFill>
                  <a:schemeClr val="accent6">
                    <a:lumMod val="75000"/>
                  </a:schemeClr>
                </a:solidFill>
              </a:rPr>
              <a:t>reconocidos legalmente.</a:t>
            </a:r>
          </a:p>
          <a:p>
            <a:pPr marL="285750" indent="-285750" fontAlgn="base">
              <a:spcBef>
                <a:spcPct val="20000"/>
              </a:spcBef>
              <a:spcAft>
                <a:spcPct val="0"/>
              </a:spcAft>
              <a:buClr>
                <a:srgbClr val="2C5EA4"/>
              </a:buClr>
              <a:buFont typeface="Arial" pitchFamily="34" charset="0"/>
              <a:buChar char="•"/>
            </a:pPr>
            <a:r>
              <a:rPr lang="es-PE" altLang="ja-JP" sz="2200" dirty="0">
                <a:solidFill>
                  <a:schemeClr val="accent6">
                    <a:lumMod val="75000"/>
                  </a:schemeClr>
                </a:solidFill>
              </a:rPr>
              <a:t>Mayor grado de participación en los procesos de evaluación </a:t>
            </a:r>
            <a:r>
              <a:rPr lang="es-PE" altLang="ja-JP" sz="2200" dirty="0" smtClean="0">
                <a:solidFill>
                  <a:schemeClr val="accent6">
                    <a:lumMod val="75000"/>
                  </a:schemeClr>
                </a:solidFill>
              </a:rPr>
              <a:t>ambiental.</a:t>
            </a:r>
          </a:p>
          <a:p>
            <a:pPr marL="285750" indent="-285750" fontAlgn="base">
              <a:spcBef>
                <a:spcPct val="20000"/>
              </a:spcBef>
              <a:spcAft>
                <a:spcPct val="0"/>
              </a:spcAft>
              <a:buClr>
                <a:srgbClr val="2C5EA4"/>
              </a:buClr>
              <a:buFont typeface="Arial" pitchFamily="34" charset="0"/>
              <a:buChar char="•"/>
            </a:pPr>
            <a:r>
              <a:rPr lang="es-ES" sz="2200" dirty="0" smtClean="0">
                <a:solidFill>
                  <a:schemeClr val="accent6">
                    <a:lumMod val="75000"/>
                  </a:schemeClr>
                </a:solidFill>
              </a:rPr>
              <a:t>Desconfianza </a:t>
            </a:r>
            <a:r>
              <a:rPr lang="es-ES" sz="2200" dirty="0">
                <a:solidFill>
                  <a:schemeClr val="accent6">
                    <a:lumMod val="75000"/>
                  </a:schemeClr>
                </a:solidFill>
              </a:rPr>
              <a:t>hacia las empresas.</a:t>
            </a:r>
          </a:p>
          <a:p>
            <a:pPr marL="231775" indent="-231775" eaLnBrk="0" hangingPunct="0">
              <a:spcBef>
                <a:spcPct val="20000"/>
              </a:spcBef>
              <a:buClr>
                <a:srgbClr val="C0504D"/>
              </a:buClr>
              <a:buFont typeface="Wingdings" pitchFamily="2" charset="2"/>
              <a:buChar char="§"/>
            </a:pPr>
            <a:endParaRPr lang="es-CL" sz="2200" dirty="0">
              <a:solidFill>
                <a:prstClr val="black"/>
              </a:solidFill>
            </a:endParaRPr>
          </a:p>
        </p:txBody>
      </p:sp>
      <p:sp>
        <p:nvSpPr>
          <p:cNvPr id="5" name="4 CuadroTexto"/>
          <p:cNvSpPr txBox="1"/>
          <p:nvPr/>
        </p:nvSpPr>
        <p:spPr>
          <a:xfrm>
            <a:off x="1043608" y="116632"/>
            <a:ext cx="8100392" cy="954107"/>
          </a:xfrm>
          <a:prstGeom prst="rect">
            <a:avLst/>
          </a:prstGeom>
          <a:noFill/>
        </p:spPr>
        <p:txBody>
          <a:bodyPr wrap="square" rtlCol="0">
            <a:spAutoFit/>
          </a:bodyPr>
          <a:lstStyle/>
          <a:p>
            <a:r>
              <a:rPr lang="es-CL" sz="2800" b="1" dirty="0" smtClean="0">
                <a:solidFill>
                  <a:schemeClr val="accent6">
                    <a:lumMod val="75000"/>
                  </a:schemeClr>
                </a:solidFill>
                <a:ea typeface="+mj-ea"/>
                <a:cs typeface="+mj-cs"/>
              </a:rPr>
              <a:t>1. CONTEXTO</a:t>
            </a:r>
            <a:r>
              <a:rPr lang="es-CL" sz="2800" b="1" dirty="0">
                <a:solidFill>
                  <a:schemeClr val="accent6">
                    <a:lumMod val="75000"/>
                  </a:schemeClr>
                </a:solidFill>
                <a:ea typeface="+mj-ea"/>
                <a:cs typeface="+mj-cs"/>
              </a:rPr>
              <a:t>:  </a:t>
            </a:r>
            <a:r>
              <a:rPr lang="es-CL" sz="2800" b="1" dirty="0" smtClean="0">
                <a:solidFill>
                  <a:schemeClr val="accent6">
                    <a:lumMod val="75000"/>
                  </a:schemeClr>
                </a:solidFill>
                <a:ea typeface="+mj-ea"/>
                <a:cs typeface="+mj-cs"/>
              </a:rPr>
              <a:t>Qué </a:t>
            </a:r>
            <a:r>
              <a:rPr lang="es-CL" sz="2800" b="1" dirty="0">
                <a:solidFill>
                  <a:schemeClr val="accent6">
                    <a:lumMod val="75000"/>
                  </a:schemeClr>
                </a:solidFill>
                <a:ea typeface="+mj-ea"/>
                <a:cs typeface="+mj-cs"/>
              </a:rPr>
              <a:t>está pasando con las comunidades </a:t>
            </a:r>
            <a:r>
              <a:rPr lang="es-CL" sz="2800" b="1" dirty="0" smtClean="0">
                <a:solidFill>
                  <a:schemeClr val="accent6">
                    <a:lumMod val="75000"/>
                  </a:schemeClr>
                </a:solidFill>
                <a:ea typeface="+mj-ea"/>
                <a:cs typeface="+mj-cs"/>
              </a:rPr>
              <a:t>cercanas </a:t>
            </a:r>
            <a:r>
              <a:rPr lang="es-CL" sz="2800" b="1" dirty="0">
                <a:solidFill>
                  <a:schemeClr val="accent6">
                    <a:lumMod val="75000"/>
                  </a:schemeClr>
                </a:solidFill>
                <a:ea typeface="+mj-ea"/>
                <a:cs typeface="+mj-cs"/>
              </a:rPr>
              <a:t>a los proyectos </a:t>
            </a:r>
            <a:r>
              <a:rPr lang="es-CL" sz="2800" b="1" dirty="0" smtClean="0">
                <a:solidFill>
                  <a:schemeClr val="accent6">
                    <a:lumMod val="75000"/>
                  </a:schemeClr>
                </a:solidFill>
                <a:ea typeface="+mj-ea"/>
                <a:cs typeface="+mj-cs"/>
              </a:rPr>
              <a:t>de inversión</a:t>
            </a:r>
            <a:r>
              <a:rPr lang="es-CL" sz="2400" dirty="0" smtClean="0">
                <a:solidFill>
                  <a:schemeClr val="accent6">
                    <a:lumMod val="75000"/>
                  </a:schemeClr>
                </a:solidFill>
                <a:ea typeface="+mj-ea"/>
                <a:cs typeface="+mj-cs"/>
              </a:rPr>
              <a:t>?</a:t>
            </a:r>
            <a:endParaRPr lang="es-CL" sz="2400" dirty="0">
              <a:solidFill>
                <a:schemeClr val="accent6">
                  <a:lumMod val="75000"/>
                </a:schemeClr>
              </a:solidFill>
              <a:ea typeface="+mj-ea"/>
              <a:cs typeface="+mj-cs"/>
            </a:endParaRPr>
          </a:p>
        </p:txBody>
      </p:sp>
      <p:sp>
        <p:nvSpPr>
          <p:cNvPr id="6" name="5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3</a:t>
            </a:fld>
            <a:endParaRPr lang="es-CL" dirty="0">
              <a:solidFill>
                <a:prstClr val="black">
                  <a:tint val="75000"/>
                </a:prstClr>
              </a:solidFill>
            </a:endParaRPr>
          </a:p>
        </p:txBody>
      </p:sp>
    </p:spTree>
    <p:extLst>
      <p:ext uri="{BB962C8B-B14F-4D97-AF65-F5344CB8AC3E}">
        <p14:creationId xmlns:p14="http://schemas.microsoft.com/office/powerpoint/2010/main" val="187064494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404664"/>
            <a:ext cx="8229600" cy="582594"/>
          </a:xfrm>
        </p:spPr>
        <p:txBody>
          <a:bodyPr/>
          <a:lstStyle/>
          <a:p>
            <a:r>
              <a:rPr lang="es-CL" sz="2800" dirty="0" smtClean="0">
                <a:solidFill>
                  <a:schemeClr val="accent6">
                    <a:lumMod val="75000"/>
                  </a:schemeClr>
                </a:solidFill>
              </a:rPr>
              <a:t>        </a:t>
            </a:r>
            <a:r>
              <a:rPr lang="es-CL" sz="2800" b="1" dirty="0" smtClean="0">
                <a:solidFill>
                  <a:schemeClr val="accent6">
                    <a:lumMod val="75000"/>
                  </a:schemeClr>
                </a:solidFill>
              </a:rPr>
              <a:t>CONTEXTO</a:t>
            </a:r>
            <a:r>
              <a:rPr lang="es-CL" sz="2800" b="1" dirty="0">
                <a:solidFill>
                  <a:schemeClr val="accent6">
                    <a:lumMod val="75000"/>
                  </a:schemeClr>
                </a:solidFill>
              </a:rPr>
              <a:t>:  Conflictividad y judicialización</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568" y="1628800"/>
            <a:ext cx="170774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4</a:t>
            </a:fld>
            <a:endParaRPr lang="es-CL" dirty="0">
              <a:solidFill>
                <a:prstClr val="black">
                  <a:tint val="75000"/>
                </a:prstClr>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7" y="1124745"/>
            <a:ext cx="4104455" cy="2279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7944" y="3329240"/>
            <a:ext cx="4608513" cy="3494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9908183"/>
      </p:ext>
    </p:extLst>
  </p:cSld>
  <p:clrMapOvr>
    <a:masterClrMapping/>
  </p:clrMapOvr>
  <p:transition spd="slow">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Título"/>
          <p:cNvSpPr txBox="1">
            <a:spLocks/>
          </p:cNvSpPr>
          <p:nvPr/>
        </p:nvSpPr>
        <p:spPr bwMode="auto">
          <a:xfrm>
            <a:off x="-684584" y="-88793"/>
            <a:ext cx="8786812"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ea typeface="ＭＳ Ｐゴシック" pitchFamily="34" charset="-128"/>
              </a:defRPr>
            </a:lvl1pPr>
            <a:lvl2pPr>
              <a:defRPr sz="2800">
                <a:solidFill>
                  <a:schemeClr val="tx1"/>
                </a:solidFill>
                <a:latin typeface="Calibri" pitchFamily="34" charset="0"/>
                <a:ea typeface="ＭＳ Ｐゴシック" pitchFamily="34" charset="-128"/>
              </a:defRPr>
            </a:lvl2pPr>
            <a:lvl3pPr>
              <a:defRPr sz="2400">
                <a:solidFill>
                  <a:schemeClr val="tx1"/>
                </a:solidFill>
                <a:latin typeface="Calibri" pitchFamily="34" charset="0"/>
                <a:ea typeface="ＭＳ Ｐゴシック" pitchFamily="34" charset="-128"/>
              </a:defRPr>
            </a:lvl3pPr>
            <a:lvl4pPr>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pitchFamily="34"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pitchFamily="34"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pitchFamily="34"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defTabSz="914400"/>
            <a:endParaRPr lang="es-CL" altLang="es-ES" sz="2800" dirty="0">
              <a:solidFill>
                <a:schemeClr val="tx2"/>
              </a:solidFill>
              <a:latin typeface="Arial Black" pitchFamily="34" charset="0"/>
            </a:endParaRPr>
          </a:p>
        </p:txBody>
      </p:sp>
      <p:pic>
        <p:nvPicPr>
          <p:cNvPr id="9219" name="il_fi" descr="facebook-alb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56363" y="1420813"/>
            <a:ext cx="1930400"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20" descr="twitter_90">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4863" y="1182688"/>
            <a:ext cx="18002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2" descr="https://encrypted-tbn3.gstatic.com/images?q=tbn:ANd9GcQ-1Kqr8DzVkwJ5UnUZ7GKLvu7y6XJaJfvTQPgNh-saDpiWdhv6FA">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7225" y="1800225"/>
            <a:ext cx="2339975"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2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362539">
            <a:off x="420688" y="3294063"/>
            <a:ext cx="3673475" cy="2538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4" name="Picture 2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489715">
            <a:off x="5189538" y="3475038"/>
            <a:ext cx="3641725" cy="2417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4" name="3 Diagrama"/>
          <p:cNvGraphicFramePr/>
          <p:nvPr>
            <p:extLst>
              <p:ext uri="{D42A27DB-BD31-4B8C-83A1-F6EECF244321}">
                <p14:modId xmlns:p14="http://schemas.microsoft.com/office/powerpoint/2010/main" val="698673851"/>
              </p:ext>
            </p:extLst>
          </p:nvPr>
        </p:nvGraphicFramePr>
        <p:xfrm>
          <a:off x="3563888" y="2060848"/>
          <a:ext cx="2167162" cy="73104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0" name="1 Título"/>
          <p:cNvSpPr>
            <a:spLocks noGrp="1"/>
          </p:cNvSpPr>
          <p:nvPr>
            <p:ph type="title"/>
          </p:nvPr>
        </p:nvSpPr>
        <p:spPr>
          <a:xfrm>
            <a:off x="297291" y="260648"/>
            <a:ext cx="8229600" cy="582594"/>
          </a:xfrm>
        </p:spPr>
        <p:txBody>
          <a:bodyPr/>
          <a:lstStyle/>
          <a:p>
            <a:r>
              <a:rPr lang="es-CL" sz="2800" dirty="0" smtClean="0">
                <a:solidFill>
                  <a:schemeClr val="accent6">
                    <a:lumMod val="75000"/>
                  </a:schemeClr>
                </a:solidFill>
              </a:rPr>
              <a:t>        </a:t>
            </a:r>
            <a:r>
              <a:rPr lang="es-CL" sz="2800" b="1" dirty="0" smtClean="0">
                <a:solidFill>
                  <a:schemeClr val="accent6">
                    <a:lumMod val="75000"/>
                  </a:schemeClr>
                </a:solidFill>
              </a:rPr>
              <a:t>CONTEXTO</a:t>
            </a:r>
            <a:r>
              <a:rPr lang="es-CL" sz="2800" b="1" dirty="0">
                <a:solidFill>
                  <a:schemeClr val="accent6">
                    <a:lumMod val="75000"/>
                  </a:schemeClr>
                </a:solidFill>
              </a:rPr>
              <a:t>:  </a:t>
            </a:r>
            <a:r>
              <a:rPr lang="es-CL" sz="2800" b="1" dirty="0" smtClean="0">
                <a:solidFill>
                  <a:schemeClr val="accent6">
                    <a:lumMod val="75000"/>
                  </a:schemeClr>
                </a:solidFill>
              </a:rPr>
              <a:t>Fomentado por  las nuevas formas de comunicarnos (redes sociales)</a:t>
            </a:r>
            <a:endParaRPr lang="es-CL" sz="2800" b="1" dirty="0">
              <a:solidFill>
                <a:schemeClr val="accent6">
                  <a:lumMod val="75000"/>
                </a:schemeClr>
              </a:solidFill>
            </a:endParaRPr>
          </a:p>
        </p:txBody>
      </p:sp>
      <p:sp>
        <p:nvSpPr>
          <p:cNvPr id="11" name="10 Rectángulo"/>
          <p:cNvSpPr/>
          <p:nvPr/>
        </p:nvSpPr>
        <p:spPr>
          <a:xfrm>
            <a:off x="657225" y="6132134"/>
            <a:ext cx="1478290" cy="369332"/>
          </a:xfrm>
          <a:prstGeom prst="rect">
            <a:avLst/>
          </a:prstGeom>
        </p:spPr>
        <p:txBody>
          <a:bodyPr wrap="none">
            <a:spAutoFit/>
          </a:bodyPr>
          <a:lstStyle/>
          <a:p>
            <a:r>
              <a:rPr lang="es-CL" dirty="0" smtClean="0">
                <a:solidFill>
                  <a:srgbClr val="000000"/>
                </a:solidFill>
                <a:cs typeface="Arial" charset="0"/>
              </a:rPr>
              <a:t>Fuente: CChC</a:t>
            </a:r>
            <a:endParaRPr lang="es-CL" dirty="0">
              <a:solidFill>
                <a:srgbClr val="000000"/>
              </a:solidFill>
              <a:cs typeface="Arial" charset="0"/>
            </a:endParaRPr>
          </a:p>
        </p:txBody>
      </p:sp>
    </p:spTree>
    <p:extLst>
      <p:ext uri="{BB962C8B-B14F-4D97-AF65-F5344CB8AC3E}">
        <p14:creationId xmlns:p14="http://schemas.microsoft.com/office/powerpoint/2010/main" val="4056000239"/>
      </p:ext>
    </p:extLst>
  </p:cSld>
  <p:clrMapOvr>
    <a:masterClrMapping/>
  </p:clrMapOvr>
  <p:transition spd="slow">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72351" y="1124744"/>
            <a:ext cx="6696744" cy="707886"/>
          </a:xfrm>
          <a:prstGeom prst="rect">
            <a:avLst/>
          </a:prstGeom>
        </p:spPr>
        <p:txBody>
          <a:bodyPr wrap="square">
            <a:spAutoFit/>
          </a:bodyPr>
          <a:lstStyle/>
          <a:p>
            <a:endParaRPr lang="es-CL" sz="2000" dirty="0"/>
          </a:p>
          <a:p>
            <a:endParaRPr lang="es-CL" sz="2000" dirty="0"/>
          </a:p>
        </p:txBody>
      </p:sp>
      <p:sp>
        <p:nvSpPr>
          <p:cNvPr id="3" name="2 Rectángulo"/>
          <p:cNvSpPr/>
          <p:nvPr/>
        </p:nvSpPr>
        <p:spPr>
          <a:xfrm>
            <a:off x="1475656" y="2204864"/>
            <a:ext cx="6624736" cy="2191369"/>
          </a:xfrm>
          <a:prstGeom prst="rect">
            <a:avLst/>
          </a:prstGeom>
        </p:spPr>
        <p:txBody>
          <a:bodyPr wrap="square">
            <a:spAutoFit/>
          </a:bodyPr>
          <a:lstStyle/>
          <a:p>
            <a:pPr algn="just" fontAlgn="base">
              <a:spcBef>
                <a:spcPct val="20000"/>
              </a:spcBef>
              <a:spcAft>
                <a:spcPct val="0"/>
              </a:spcAft>
              <a:buClr>
                <a:srgbClr val="2C5EA4"/>
              </a:buClr>
            </a:pPr>
            <a:r>
              <a:rPr lang="es-ES" altLang="ja-JP" sz="2200" b="1" dirty="0" smtClean="0">
                <a:solidFill>
                  <a:schemeClr val="accent6">
                    <a:lumMod val="75000"/>
                  </a:schemeClr>
                </a:solidFill>
              </a:rPr>
              <a:t>El </a:t>
            </a:r>
            <a:r>
              <a:rPr lang="es-ES" altLang="ja-JP" sz="2200" b="1" dirty="0">
                <a:solidFill>
                  <a:schemeClr val="accent6">
                    <a:lumMod val="75000"/>
                  </a:schemeClr>
                </a:solidFill>
              </a:rPr>
              <a:t>conflicto es una “condición humana”. </a:t>
            </a:r>
            <a:r>
              <a:rPr lang="es-ES" altLang="ja-JP" sz="2200" dirty="0">
                <a:solidFill>
                  <a:schemeClr val="accent6">
                    <a:lumMod val="75000"/>
                  </a:schemeClr>
                </a:solidFill>
              </a:rPr>
              <a:t>Está presente en nuestra vida personal, familiar y social y en las relaciones entre comunidades, pueblos y estados. Ahora bien, </a:t>
            </a:r>
            <a:r>
              <a:rPr lang="es-ES" altLang="ja-JP" sz="2200" b="1" dirty="0">
                <a:solidFill>
                  <a:schemeClr val="accent6">
                    <a:lumMod val="75000"/>
                  </a:schemeClr>
                </a:solidFill>
              </a:rPr>
              <a:t>el conflicto en sí mismo, no es algo positivo ni negativo, es un fenómeno natural</a:t>
            </a:r>
            <a:r>
              <a:rPr lang="es-ES" altLang="ja-JP" sz="2200" dirty="0">
                <a:solidFill>
                  <a:schemeClr val="accent6">
                    <a:lumMod val="75000"/>
                  </a:schemeClr>
                </a:solidFill>
              </a:rPr>
              <a:t>. </a:t>
            </a:r>
          </a:p>
          <a:p>
            <a:pPr marL="342900" indent="-342900" fontAlgn="base">
              <a:spcBef>
                <a:spcPct val="20000"/>
              </a:spcBef>
              <a:spcAft>
                <a:spcPct val="0"/>
              </a:spcAft>
              <a:buClr>
                <a:srgbClr val="2C5EA4"/>
              </a:buClr>
              <a:buFont typeface="Arial" pitchFamily="34" charset="0"/>
              <a:buChar char="•"/>
            </a:pPr>
            <a:endParaRPr lang="es-ES" altLang="ja-JP" sz="2200" dirty="0">
              <a:solidFill>
                <a:srgbClr val="456C93"/>
              </a:solidFill>
            </a:endParaRPr>
          </a:p>
        </p:txBody>
      </p:sp>
      <p:sp>
        <p:nvSpPr>
          <p:cNvPr id="5" name="Text Box 10"/>
          <p:cNvSpPr txBox="1">
            <a:spLocks noChangeArrowheads="1"/>
          </p:cNvSpPr>
          <p:nvPr/>
        </p:nvSpPr>
        <p:spPr bwMode="auto">
          <a:xfrm>
            <a:off x="369377" y="6457890"/>
            <a:ext cx="364715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CL" altLang="ja-JP" sz="1600" dirty="0" smtClean="0">
                <a:solidFill>
                  <a:srgbClr val="456C93"/>
                </a:solidFill>
              </a:rPr>
              <a:t>Fuente: Fundación Cambio Democrático</a:t>
            </a:r>
            <a:endParaRPr lang="es-CL" altLang="ja-JP" sz="1600" dirty="0">
              <a:solidFill>
                <a:srgbClr val="456C93"/>
              </a:solidFill>
            </a:endParaRPr>
          </a:p>
        </p:txBody>
      </p:sp>
      <p:sp>
        <p:nvSpPr>
          <p:cNvPr id="7" name="6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6</a:t>
            </a:fld>
            <a:endParaRPr lang="es-CL" dirty="0">
              <a:solidFill>
                <a:prstClr val="black">
                  <a:tint val="75000"/>
                </a:prstClr>
              </a:solidFill>
            </a:endParaRPr>
          </a:p>
        </p:txBody>
      </p:sp>
      <p:sp>
        <p:nvSpPr>
          <p:cNvPr id="8" name="1 Título"/>
          <p:cNvSpPr>
            <a:spLocks noGrp="1"/>
          </p:cNvSpPr>
          <p:nvPr>
            <p:ph type="title"/>
          </p:nvPr>
        </p:nvSpPr>
        <p:spPr>
          <a:xfrm>
            <a:off x="297291" y="260648"/>
            <a:ext cx="8229600" cy="582594"/>
          </a:xfrm>
        </p:spPr>
        <p:txBody>
          <a:bodyPr/>
          <a:lstStyle/>
          <a:p>
            <a:r>
              <a:rPr lang="es-CL" sz="2800" dirty="0" smtClean="0">
                <a:solidFill>
                  <a:schemeClr val="accent6">
                    <a:lumMod val="75000"/>
                  </a:schemeClr>
                </a:solidFill>
              </a:rPr>
              <a:t>        </a:t>
            </a:r>
            <a:r>
              <a:rPr lang="es-CL" sz="2800" b="1" dirty="0" smtClean="0">
                <a:solidFill>
                  <a:schemeClr val="accent6">
                    <a:lumMod val="75000"/>
                  </a:schemeClr>
                </a:solidFill>
              </a:rPr>
              <a:t>CONTEXTO</a:t>
            </a:r>
            <a:r>
              <a:rPr lang="es-CL" sz="2800" b="1" dirty="0">
                <a:solidFill>
                  <a:schemeClr val="accent6">
                    <a:lumMod val="75000"/>
                  </a:schemeClr>
                </a:solidFill>
              </a:rPr>
              <a:t>:  </a:t>
            </a:r>
            <a:r>
              <a:rPr lang="es-CL" sz="2800" b="1" dirty="0" smtClean="0">
                <a:solidFill>
                  <a:schemeClr val="accent6">
                    <a:lumMod val="75000"/>
                  </a:schemeClr>
                </a:solidFill>
              </a:rPr>
              <a:t>¿qué es un conflicto?</a:t>
            </a:r>
            <a:endParaRPr lang="es-CL" sz="2800" b="1" dirty="0">
              <a:solidFill>
                <a:schemeClr val="accent6">
                  <a:lumMod val="75000"/>
                </a:schemeClr>
              </a:solidFill>
            </a:endParaRPr>
          </a:p>
        </p:txBody>
      </p:sp>
    </p:spTree>
    <p:extLst>
      <p:ext uri="{BB962C8B-B14F-4D97-AF65-F5344CB8AC3E}">
        <p14:creationId xmlns:p14="http://schemas.microsoft.com/office/powerpoint/2010/main" val="2577783527"/>
      </p:ext>
    </p:extLst>
  </p:cSld>
  <p:clrMapOvr>
    <a:masterClrMapping/>
  </p:clrMapOvr>
  <p:transition spd="slow">
    <p:cov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72351" y="1124744"/>
            <a:ext cx="6696744" cy="707886"/>
          </a:xfrm>
          <a:prstGeom prst="rect">
            <a:avLst/>
          </a:prstGeom>
        </p:spPr>
        <p:txBody>
          <a:bodyPr wrap="square">
            <a:spAutoFit/>
          </a:bodyPr>
          <a:lstStyle/>
          <a:p>
            <a:endParaRPr lang="es-CL" sz="2000" dirty="0"/>
          </a:p>
          <a:p>
            <a:endParaRPr lang="es-CL" sz="2000" dirty="0"/>
          </a:p>
        </p:txBody>
      </p:sp>
      <p:sp>
        <p:nvSpPr>
          <p:cNvPr id="3" name="2 Rectángulo"/>
          <p:cNvSpPr/>
          <p:nvPr/>
        </p:nvSpPr>
        <p:spPr>
          <a:xfrm>
            <a:off x="971600" y="1916832"/>
            <a:ext cx="7272808" cy="4087272"/>
          </a:xfrm>
          <a:prstGeom prst="rect">
            <a:avLst/>
          </a:prstGeom>
        </p:spPr>
        <p:txBody>
          <a:bodyPr wrap="square">
            <a:spAutoFit/>
          </a:bodyPr>
          <a:lstStyle/>
          <a:p>
            <a:pPr algn="just" fontAlgn="base">
              <a:spcBef>
                <a:spcPct val="20000"/>
              </a:spcBef>
              <a:spcAft>
                <a:spcPct val="0"/>
              </a:spcAft>
              <a:buClr>
                <a:srgbClr val="2C5EA4"/>
              </a:buClr>
            </a:pPr>
            <a:endParaRPr lang="es-CL" altLang="ja-JP" sz="2200" dirty="0">
              <a:solidFill>
                <a:schemeClr val="accent6">
                  <a:lumMod val="75000"/>
                </a:schemeClr>
              </a:solidFill>
            </a:endParaRPr>
          </a:p>
          <a:p>
            <a:pPr marL="342900" indent="-342900" algn="just" fontAlgn="base">
              <a:spcBef>
                <a:spcPct val="20000"/>
              </a:spcBef>
              <a:spcAft>
                <a:spcPct val="0"/>
              </a:spcAft>
              <a:buClr>
                <a:srgbClr val="2C5EA4"/>
              </a:buClr>
              <a:buFont typeface="Arial" pitchFamily="34" charset="0"/>
              <a:buChar char="•"/>
            </a:pPr>
            <a:r>
              <a:rPr lang="es-ES" altLang="ja-JP" sz="2200" dirty="0" smtClean="0">
                <a:solidFill>
                  <a:schemeClr val="accent6">
                    <a:lumMod val="75000"/>
                  </a:schemeClr>
                </a:solidFill>
              </a:rPr>
              <a:t>Hay </a:t>
            </a:r>
            <a:r>
              <a:rPr lang="es-ES" altLang="ja-JP" sz="2200" dirty="0">
                <a:solidFill>
                  <a:schemeClr val="accent6">
                    <a:lumMod val="75000"/>
                  </a:schemeClr>
                </a:solidFill>
              </a:rPr>
              <a:t>múltiples definiciones de lo que es un conflicto. </a:t>
            </a:r>
            <a:r>
              <a:rPr lang="es-ES" altLang="ja-JP" sz="2200" b="1" dirty="0">
                <a:solidFill>
                  <a:schemeClr val="accent6">
                    <a:lumMod val="75000"/>
                  </a:schemeClr>
                </a:solidFill>
              </a:rPr>
              <a:t>La forma </a:t>
            </a:r>
            <a:r>
              <a:rPr lang="es-ES" altLang="ja-JP" sz="2200" b="1" dirty="0" smtClean="0">
                <a:solidFill>
                  <a:schemeClr val="accent6">
                    <a:lumMod val="75000"/>
                  </a:schemeClr>
                </a:solidFill>
              </a:rPr>
              <a:t>que definimos </a:t>
            </a:r>
            <a:r>
              <a:rPr lang="es-ES" altLang="ja-JP" sz="2200" b="1" dirty="0">
                <a:solidFill>
                  <a:schemeClr val="accent6">
                    <a:lumMod val="75000"/>
                  </a:schemeClr>
                </a:solidFill>
              </a:rPr>
              <a:t>el </a:t>
            </a:r>
            <a:r>
              <a:rPr lang="es-ES" altLang="ja-JP" sz="2200" b="1" dirty="0" smtClean="0">
                <a:solidFill>
                  <a:schemeClr val="accent6">
                    <a:lumMod val="75000"/>
                  </a:schemeClr>
                </a:solidFill>
              </a:rPr>
              <a:t>conflicto condiciona </a:t>
            </a:r>
            <a:r>
              <a:rPr lang="es-ES" altLang="ja-JP" sz="2200" b="1" dirty="0">
                <a:solidFill>
                  <a:schemeClr val="accent6">
                    <a:lumMod val="75000"/>
                  </a:schemeClr>
                </a:solidFill>
              </a:rPr>
              <a:t>en gran medida la forma </a:t>
            </a:r>
            <a:r>
              <a:rPr lang="es-ES" altLang="ja-JP" sz="2200" b="1" dirty="0" smtClean="0">
                <a:solidFill>
                  <a:schemeClr val="accent6">
                    <a:lumMod val="75000"/>
                  </a:schemeClr>
                </a:solidFill>
              </a:rPr>
              <a:t>en que lo </a:t>
            </a:r>
            <a:r>
              <a:rPr lang="es-ES" altLang="ja-JP" sz="2200" b="1" dirty="0">
                <a:solidFill>
                  <a:schemeClr val="accent6">
                    <a:lumMod val="75000"/>
                  </a:schemeClr>
                </a:solidFill>
              </a:rPr>
              <a:t>abordaremos. </a:t>
            </a:r>
            <a:endParaRPr lang="es-ES" altLang="ja-JP" sz="2200" b="1" dirty="0" smtClean="0">
              <a:solidFill>
                <a:schemeClr val="accent6">
                  <a:lumMod val="75000"/>
                </a:schemeClr>
              </a:solidFill>
            </a:endParaRPr>
          </a:p>
          <a:p>
            <a:pPr marL="342900" indent="-342900" algn="just" fontAlgn="base">
              <a:spcBef>
                <a:spcPct val="20000"/>
              </a:spcBef>
              <a:spcAft>
                <a:spcPct val="0"/>
              </a:spcAft>
              <a:buClr>
                <a:srgbClr val="2C5EA4"/>
              </a:buClr>
              <a:buFont typeface="Arial" pitchFamily="34" charset="0"/>
              <a:buChar char="•"/>
            </a:pPr>
            <a:endParaRPr lang="es-ES" altLang="ja-JP" sz="2200" b="1" dirty="0">
              <a:solidFill>
                <a:schemeClr val="accent6">
                  <a:lumMod val="75000"/>
                </a:schemeClr>
              </a:solidFill>
            </a:endParaRPr>
          </a:p>
          <a:p>
            <a:pPr marL="342900" indent="-342900" algn="just" fontAlgn="base">
              <a:spcBef>
                <a:spcPct val="20000"/>
              </a:spcBef>
              <a:spcAft>
                <a:spcPct val="0"/>
              </a:spcAft>
              <a:buClr>
                <a:srgbClr val="2C5EA4"/>
              </a:buClr>
              <a:buFont typeface="Arial" pitchFamily="34" charset="0"/>
              <a:buChar char="•"/>
            </a:pPr>
            <a:r>
              <a:rPr lang="es-ES" altLang="ja-JP" sz="2200" dirty="0" smtClean="0">
                <a:solidFill>
                  <a:schemeClr val="accent6">
                    <a:lumMod val="75000"/>
                  </a:schemeClr>
                </a:solidFill>
              </a:rPr>
              <a:t>Si </a:t>
            </a:r>
            <a:r>
              <a:rPr lang="es-ES" altLang="ja-JP" sz="2200" dirty="0">
                <a:solidFill>
                  <a:schemeClr val="accent6">
                    <a:lumMod val="75000"/>
                  </a:schemeClr>
                </a:solidFill>
              </a:rPr>
              <a:t>al conflicto </a:t>
            </a:r>
            <a:r>
              <a:rPr lang="es-ES" altLang="ja-JP" sz="2200" b="1" dirty="0">
                <a:solidFill>
                  <a:schemeClr val="accent6">
                    <a:lumMod val="75000"/>
                  </a:schemeClr>
                </a:solidFill>
              </a:rPr>
              <a:t>se lo </a:t>
            </a:r>
            <a:r>
              <a:rPr lang="es-ES" altLang="ja-JP" sz="2200" b="1" dirty="0" smtClean="0">
                <a:solidFill>
                  <a:schemeClr val="accent6">
                    <a:lumMod val="75000"/>
                  </a:schemeClr>
                </a:solidFill>
              </a:rPr>
              <a:t>concibe como una competencia </a:t>
            </a:r>
            <a:r>
              <a:rPr lang="es-ES" altLang="ja-JP" sz="2200" b="1" dirty="0">
                <a:solidFill>
                  <a:schemeClr val="accent6">
                    <a:lumMod val="75000"/>
                  </a:schemeClr>
                </a:solidFill>
              </a:rPr>
              <a:t>donde solo puede prevalecer uno, las estrategias </a:t>
            </a:r>
            <a:r>
              <a:rPr lang="es-ES" altLang="ja-JP" sz="2200" b="1" dirty="0" smtClean="0">
                <a:solidFill>
                  <a:schemeClr val="accent6">
                    <a:lumMod val="75000"/>
                  </a:schemeClr>
                </a:solidFill>
              </a:rPr>
              <a:t>de las partes tenderán </a:t>
            </a:r>
            <a:r>
              <a:rPr lang="es-ES" altLang="ja-JP" sz="2200" b="1" dirty="0">
                <a:solidFill>
                  <a:schemeClr val="accent6">
                    <a:lumMod val="75000"/>
                  </a:schemeClr>
                </a:solidFill>
              </a:rPr>
              <a:t>a fortalecerse debilitando al otro</a:t>
            </a:r>
            <a:r>
              <a:rPr lang="es-ES" altLang="ja-JP" sz="2200" dirty="0">
                <a:solidFill>
                  <a:schemeClr val="accent6">
                    <a:lumMod val="75000"/>
                  </a:schemeClr>
                </a:solidFill>
              </a:rPr>
              <a:t>. Para </a:t>
            </a:r>
            <a:r>
              <a:rPr lang="es-ES" altLang="ja-JP" sz="2200" dirty="0" smtClean="0">
                <a:solidFill>
                  <a:schemeClr val="accent6">
                    <a:lumMod val="75000"/>
                  </a:schemeClr>
                </a:solidFill>
              </a:rPr>
              <a:t>poder transformar </a:t>
            </a:r>
            <a:r>
              <a:rPr lang="es-ES" altLang="ja-JP" sz="2200" dirty="0">
                <a:solidFill>
                  <a:schemeClr val="accent6">
                    <a:lumMod val="75000"/>
                  </a:schemeClr>
                </a:solidFill>
              </a:rPr>
              <a:t>el conflicto es </a:t>
            </a:r>
            <a:r>
              <a:rPr lang="es-ES" altLang="ja-JP" sz="2200" dirty="0" smtClean="0">
                <a:solidFill>
                  <a:schemeClr val="accent6">
                    <a:lumMod val="75000"/>
                  </a:schemeClr>
                </a:solidFill>
              </a:rPr>
              <a:t>necesario cambiar </a:t>
            </a:r>
            <a:r>
              <a:rPr lang="es-ES" altLang="ja-JP" sz="2200" dirty="0">
                <a:solidFill>
                  <a:schemeClr val="accent6">
                    <a:lumMod val="75000"/>
                  </a:schemeClr>
                </a:solidFill>
              </a:rPr>
              <a:t>la mirada </a:t>
            </a:r>
            <a:r>
              <a:rPr lang="es-ES" altLang="ja-JP" sz="2200" dirty="0" smtClean="0">
                <a:solidFill>
                  <a:schemeClr val="accent6">
                    <a:lumMod val="75000"/>
                  </a:schemeClr>
                </a:solidFill>
              </a:rPr>
              <a:t>que tenemos </a:t>
            </a:r>
            <a:r>
              <a:rPr lang="es-ES" altLang="ja-JP" sz="2200" dirty="0">
                <a:solidFill>
                  <a:schemeClr val="accent6">
                    <a:lumMod val="75000"/>
                  </a:schemeClr>
                </a:solidFill>
              </a:rPr>
              <a:t>sobre </a:t>
            </a:r>
            <a:r>
              <a:rPr lang="es-ES" altLang="ja-JP" sz="2200" dirty="0" smtClean="0">
                <a:solidFill>
                  <a:schemeClr val="accent6">
                    <a:lumMod val="75000"/>
                  </a:schemeClr>
                </a:solidFill>
              </a:rPr>
              <a:t>él.</a:t>
            </a:r>
          </a:p>
          <a:p>
            <a:pPr marL="342900" indent="-342900" fontAlgn="base">
              <a:spcBef>
                <a:spcPct val="20000"/>
              </a:spcBef>
              <a:spcAft>
                <a:spcPct val="0"/>
              </a:spcAft>
              <a:buClr>
                <a:srgbClr val="2C5EA4"/>
              </a:buClr>
              <a:buFont typeface="Arial" pitchFamily="34" charset="0"/>
              <a:buChar char="•"/>
            </a:pPr>
            <a:endParaRPr lang="es-ES" altLang="ja-JP" sz="2200" dirty="0" smtClean="0">
              <a:solidFill>
                <a:schemeClr val="accent6">
                  <a:lumMod val="75000"/>
                </a:schemeClr>
              </a:solidFill>
            </a:endParaRPr>
          </a:p>
        </p:txBody>
      </p:sp>
      <p:sp>
        <p:nvSpPr>
          <p:cNvPr id="7" name="6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7</a:t>
            </a:fld>
            <a:endParaRPr lang="es-CL" dirty="0">
              <a:solidFill>
                <a:prstClr val="black">
                  <a:tint val="75000"/>
                </a:prstClr>
              </a:solidFill>
            </a:endParaRPr>
          </a:p>
        </p:txBody>
      </p:sp>
      <p:sp>
        <p:nvSpPr>
          <p:cNvPr id="8" name="1 Título"/>
          <p:cNvSpPr>
            <a:spLocks noGrp="1"/>
          </p:cNvSpPr>
          <p:nvPr>
            <p:ph type="title"/>
          </p:nvPr>
        </p:nvSpPr>
        <p:spPr>
          <a:xfrm>
            <a:off x="395536" y="260648"/>
            <a:ext cx="8229600" cy="582594"/>
          </a:xfrm>
        </p:spPr>
        <p:txBody>
          <a:bodyPr/>
          <a:lstStyle/>
          <a:p>
            <a:r>
              <a:rPr lang="es-CL" sz="2800" dirty="0" smtClean="0">
                <a:solidFill>
                  <a:schemeClr val="accent6">
                    <a:lumMod val="75000"/>
                  </a:schemeClr>
                </a:solidFill>
              </a:rPr>
              <a:t>        </a:t>
            </a:r>
            <a:r>
              <a:rPr lang="es-CL" sz="2800" b="1" dirty="0" smtClean="0">
                <a:solidFill>
                  <a:schemeClr val="accent6">
                    <a:lumMod val="75000"/>
                  </a:schemeClr>
                </a:solidFill>
              </a:rPr>
              <a:t>CONTEXTO</a:t>
            </a:r>
            <a:r>
              <a:rPr lang="es-CL" sz="2800" b="1" dirty="0">
                <a:solidFill>
                  <a:schemeClr val="accent6">
                    <a:lumMod val="75000"/>
                  </a:schemeClr>
                </a:solidFill>
              </a:rPr>
              <a:t>:  </a:t>
            </a:r>
            <a:r>
              <a:rPr lang="es-CL" sz="2800" b="1" dirty="0" smtClean="0">
                <a:solidFill>
                  <a:schemeClr val="accent6">
                    <a:lumMod val="75000"/>
                  </a:schemeClr>
                </a:solidFill>
              </a:rPr>
              <a:t>¿qué es un conflicto?</a:t>
            </a:r>
            <a:endParaRPr lang="es-CL" sz="2800" b="1" dirty="0">
              <a:solidFill>
                <a:schemeClr val="accent6">
                  <a:lumMod val="75000"/>
                </a:schemeClr>
              </a:solidFill>
            </a:endParaRPr>
          </a:p>
        </p:txBody>
      </p:sp>
    </p:spTree>
    <p:extLst>
      <p:ext uri="{BB962C8B-B14F-4D97-AF65-F5344CB8AC3E}">
        <p14:creationId xmlns:p14="http://schemas.microsoft.com/office/powerpoint/2010/main" val="3712606146"/>
      </p:ext>
    </p:extLst>
  </p:cSld>
  <p:clrMapOvr>
    <a:masterClrMapping/>
  </p:clrMapOvr>
  <p:transition spd="slow">
    <p:cov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72351" y="1124744"/>
            <a:ext cx="6696744" cy="707886"/>
          </a:xfrm>
          <a:prstGeom prst="rect">
            <a:avLst/>
          </a:prstGeom>
        </p:spPr>
        <p:txBody>
          <a:bodyPr wrap="square">
            <a:spAutoFit/>
          </a:bodyPr>
          <a:lstStyle/>
          <a:p>
            <a:endParaRPr lang="es-CL" sz="2000" dirty="0"/>
          </a:p>
          <a:p>
            <a:endParaRPr lang="es-CL" sz="2000" dirty="0"/>
          </a:p>
        </p:txBody>
      </p:sp>
      <p:sp>
        <p:nvSpPr>
          <p:cNvPr id="3" name="2 Rectángulo"/>
          <p:cNvSpPr/>
          <p:nvPr/>
        </p:nvSpPr>
        <p:spPr>
          <a:xfrm>
            <a:off x="971600" y="1844824"/>
            <a:ext cx="7344816" cy="3416320"/>
          </a:xfrm>
          <a:prstGeom prst="rect">
            <a:avLst/>
          </a:prstGeom>
        </p:spPr>
        <p:txBody>
          <a:bodyPr wrap="square">
            <a:spAutoFit/>
          </a:bodyPr>
          <a:lstStyle/>
          <a:p>
            <a:pPr algn="just"/>
            <a:r>
              <a:rPr lang="es-CL" sz="2400" dirty="0">
                <a:solidFill>
                  <a:schemeClr val="accent6">
                    <a:lumMod val="75000"/>
                  </a:schemeClr>
                </a:solidFill>
              </a:rPr>
              <a:t>Los conflictos socioambientales </a:t>
            </a:r>
            <a:r>
              <a:rPr lang="es-CL" sz="2400" dirty="0" smtClean="0">
                <a:solidFill>
                  <a:schemeClr val="accent6">
                    <a:lumMod val="75000"/>
                  </a:schemeClr>
                </a:solidFill>
              </a:rPr>
              <a:t>son </a:t>
            </a:r>
            <a:r>
              <a:rPr lang="es-CL" sz="2400" b="1" dirty="0" smtClean="0">
                <a:solidFill>
                  <a:schemeClr val="accent6">
                    <a:lumMod val="75000"/>
                  </a:schemeClr>
                </a:solidFill>
              </a:rPr>
              <a:t>disputas </a:t>
            </a:r>
            <a:r>
              <a:rPr lang="es-CL" sz="2400" b="1" dirty="0">
                <a:solidFill>
                  <a:schemeClr val="accent6">
                    <a:lumMod val="75000"/>
                  </a:schemeClr>
                </a:solidFill>
              </a:rPr>
              <a:t>entre diversos actores </a:t>
            </a:r>
            <a:r>
              <a:rPr lang="es-CL" sz="2400" dirty="0" smtClean="0">
                <a:solidFill>
                  <a:schemeClr val="accent6">
                    <a:lumMod val="75000"/>
                  </a:schemeClr>
                </a:solidFill>
              </a:rPr>
              <a:t>–personas naturales</a:t>
            </a:r>
            <a:r>
              <a:rPr lang="es-CL" sz="2400" dirty="0">
                <a:solidFill>
                  <a:schemeClr val="accent6">
                    <a:lumMod val="75000"/>
                  </a:schemeClr>
                </a:solidFill>
              </a:rPr>
              <a:t>, organizaciones, </a:t>
            </a:r>
            <a:r>
              <a:rPr lang="es-CL" sz="2400" dirty="0" smtClean="0">
                <a:solidFill>
                  <a:schemeClr val="accent6">
                    <a:lumMod val="75000"/>
                  </a:schemeClr>
                </a:solidFill>
              </a:rPr>
              <a:t>empresas </a:t>
            </a:r>
            <a:r>
              <a:rPr lang="es-ES" sz="2400" dirty="0" smtClean="0">
                <a:solidFill>
                  <a:schemeClr val="accent6">
                    <a:lumMod val="75000"/>
                  </a:schemeClr>
                </a:solidFill>
              </a:rPr>
              <a:t>privadas </a:t>
            </a:r>
            <a:r>
              <a:rPr lang="es-ES" sz="2400" dirty="0">
                <a:solidFill>
                  <a:schemeClr val="accent6">
                    <a:lumMod val="75000"/>
                  </a:schemeClr>
                </a:solidFill>
              </a:rPr>
              <a:t>y/o el </a:t>
            </a:r>
            <a:r>
              <a:rPr lang="es-ES" sz="2400" dirty="0" smtClean="0">
                <a:solidFill>
                  <a:schemeClr val="accent6">
                    <a:lumMod val="75000"/>
                  </a:schemeClr>
                </a:solidFill>
              </a:rPr>
              <a:t>Estado-</a:t>
            </a:r>
            <a:r>
              <a:rPr lang="es-ES" sz="2400" dirty="0">
                <a:solidFill>
                  <a:schemeClr val="accent6">
                    <a:lumMod val="75000"/>
                  </a:schemeClr>
                </a:solidFill>
              </a:rPr>
              <a:t> </a:t>
            </a:r>
            <a:r>
              <a:rPr lang="es-ES" sz="2400" dirty="0" smtClean="0">
                <a:solidFill>
                  <a:schemeClr val="accent6">
                    <a:lumMod val="75000"/>
                  </a:schemeClr>
                </a:solidFill>
              </a:rPr>
              <a:t>manifestadas </a:t>
            </a:r>
            <a:r>
              <a:rPr lang="es-CL" sz="2400" dirty="0" smtClean="0">
                <a:solidFill>
                  <a:schemeClr val="accent6">
                    <a:lumMod val="75000"/>
                  </a:schemeClr>
                </a:solidFill>
              </a:rPr>
              <a:t>públicamente </a:t>
            </a:r>
            <a:r>
              <a:rPr lang="es-CL" sz="2400" dirty="0">
                <a:solidFill>
                  <a:schemeClr val="accent6">
                    <a:lumMod val="75000"/>
                  </a:schemeClr>
                </a:solidFill>
              </a:rPr>
              <a:t>y que </a:t>
            </a:r>
            <a:r>
              <a:rPr lang="es-CL" sz="2400" b="1" dirty="0" smtClean="0">
                <a:solidFill>
                  <a:schemeClr val="accent6">
                    <a:lumMod val="75000"/>
                  </a:schemeClr>
                </a:solidFill>
              </a:rPr>
              <a:t>expresan divergencias </a:t>
            </a:r>
            <a:r>
              <a:rPr lang="es-CL" sz="2400" b="1" dirty="0">
                <a:solidFill>
                  <a:schemeClr val="accent6">
                    <a:lumMod val="75000"/>
                  </a:schemeClr>
                </a:solidFill>
              </a:rPr>
              <a:t>de opiniones, posiciones</a:t>
            </a:r>
            <a:r>
              <a:rPr lang="es-CL" sz="2400" b="1" dirty="0" smtClean="0">
                <a:solidFill>
                  <a:schemeClr val="accent6">
                    <a:lumMod val="75000"/>
                  </a:schemeClr>
                </a:solidFill>
              </a:rPr>
              <a:t>, </a:t>
            </a:r>
            <a:r>
              <a:rPr lang="es-ES" sz="2400" b="1" dirty="0" smtClean="0">
                <a:solidFill>
                  <a:schemeClr val="accent6">
                    <a:lumMod val="75000"/>
                  </a:schemeClr>
                </a:solidFill>
              </a:rPr>
              <a:t>intereses </a:t>
            </a:r>
            <a:r>
              <a:rPr lang="es-ES" sz="2400" b="1" dirty="0">
                <a:solidFill>
                  <a:schemeClr val="accent6">
                    <a:lumMod val="75000"/>
                  </a:schemeClr>
                </a:solidFill>
              </a:rPr>
              <a:t>y planteamientos </a:t>
            </a:r>
            <a:r>
              <a:rPr lang="es-ES" sz="2400" dirty="0">
                <a:solidFill>
                  <a:schemeClr val="accent6">
                    <a:lumMod val="75000"/>
                  </a:schemeClr>
                </a:solidFill>
              </a:rPr>
              <a:t>de </a:t>
            </a:r>
            <a:r>
              <a:rPr lang="es-ES" sz="2400" dirty="0" smtClean="0">
                <a:solidFill>
                  <a:schemeClr val="accent6">
                    <a:lumMod val="75000"/>
                  </a:schemeClr>
                </a:solidFill>
              </a:rPr>
              <a:t>demandas por </a:t>
            </a:r>
            <a:r>
              <a:rPr lang="es-ES" sz="2400" b="1" dirty="0">
                <a:solidFill>
                  <a:schemeClr val="accent6">
                    <a:lumMod val="75000"/>
                  </a:schemeClr>
                </a:solidFill>
              </a:rPr>
              <a:t>la afectación (o potencial afectación</a:t>
            </a:r>
            <a:r>
              <a:rPr lang="es-ES" sz="2400" b="1" dirty="0" smtClean="0">
                <a:solidFill>
                  <a:schemeClr val="accent6">
                    <a:lumMod val="75000"/>
                  </a:schemeClr>
                </a:solidFill>
              </a:rPr>
              <a:t>) </a:t>
            </a:r>
            <a:r>
              <a:rPr lang="es-CL" sz="2400" b="1" dirty="0" smtClean="0">
                <a:solidFill>
                  <a:schemeClr val="accent6">
                    <a:lumMod val="75000"/>
                  </a:schemeClr>
                </a:solidFill>
              </a:rPr>
              <a:t>de derechos </a:t>
            </a:r>
            <a:r>
              <a:rPr lang="es-CL" sz="2400" b="1" dirty="0">
                <a:solidFill>
                  <a:schemeClr val="accent6">
                    <a:lumMod val="75000"/>
                  </a:schemeClr>
                </a:solidFill>
              </a:rPr>
              <a:t>humanos</a:t>
            </a:r>
            <a:r>
              <a:rPr lang="es-CL" sz="2400" dirty="0">
                <a:solidFill>
                  <a:schemeClr val="accent6">
                    <a:lumMod val="75000"/>
                  </a:schemeClr>
                </a:solidFill>
              </a:rPr>
              <a:t>, </a:t>
            </a:r>
            <a:r>
              <a:rPr lang="es-CL" sz="2400" b="1" dirty="0" smtClean="0">
                <a:solidFill>
                  <a:schemeClr val="accent6">
                    <a:lumMod val="75000"/>
                  </a:schemeClr>
                </a:solidFill>
              </a:rPr>
              <a:t>derivada </a:t>
            </a:r>
            <a:r>
              <a:rPr lang="es-ES" sz="2400" b="1" dirty="0" smtClean="0">
                <a:solidFill>
                  <a:schemeClr val="accent6">
                    <a:lumMod val="75000"/>
                  </a:schemeClr>
                </a:solidFill>
              </a:rPr>
              <a:t>del </a:t>
            </a:r>
            <a:r>
              <a:rPr lang="es-ES" sz="2400" b="1" dirty="0">
                <a:solidFill>
                  <a:schemeClr val="accent6">
                    <a:lumMod val="75000"/>
                  </a:schemeClr>
                </a:solidFill>
              </a:rPr>
              <a:t>acceso y uso de los recursos naturales</a:t>
            </a:r>
            <a:r>
              <a:rPr lang="es-ES" sz="2400" b="1" dirty="0" smtClean="0">
                <a:solidFill>
                  <a:schemeClr val="accent6">
                    <a:lumMod val="75000"/>
                  </a:schemeClr>
                </a:solidFill>
              </a:rPr>
              <a:t>,</a:t>
            </a:r>
            <a:r>
              <a:rPr lang="es-ES" sz="2400" dirty="0" smtClean="0">
                <a:solidFill>
                  <a:schemeClr val="accent6">
                    <a:lumMod val="75000"/>
                  </a:schemeClr>
                </a:solidFill>
              </a:rPr>
              <a:t> así </a:t>
            </a:r>
            <a:r>
              <a:rPr lang="es-ES" sz="2400" dirty="0">
                <a:solidFill>
                  <a:schemeClr val="accent6">
                    <a:lumMod val="75000"/>
                  </a:schemeClr>
                </a:solidFill>
              </a:rPr>
              <a:t>como por los impactos </a:t>
            </a:r>
            <a:r>
              <a:rPr lang="es-ES" sz="2400" dirty="0" smtClean="0">
                <a:solidFill>
                  <a:schemeClr val="accent6">
                    <a:lumMod val="75000"/>
                  </a:schemeClr>
                </a:solidFill>
              </a:rPr>
              <a:t>ambientales </a:t>
            </a:r>
            <a:r>
              <a:rPr lang="es-CL" sz="2400" dirty="0" smtClean="0">
                <a:solidFill>
                  <a:schemeClr val="accent6">
                    <a:lumMod val="75000"/>
                  </a:schemeClr>
                </a:solidFill>
              </a:rPr>
              <a:t>de </a:t>
            </a:r>
            <a:r>
              <a:rPr lang="es-CL" sz="2400" dirty="0">
                <a:solidFill>
                  <a:schemeClr val="accent6">
                    <a:lumMod val="75000"/>
                  </a:schemeClr>
                </a:solidFill>
              </a:rPr>
              <a:t>las actividades económicas.</a:t>
            </a:r>
          </a:p>
        </p:txBody>
      </p:sp>
      <p:sp>
        <p:nvSpPr>
          <p:cNvPr id="5" name="Text Box 10"/>
          <p:cNvSpPr txBox="1">
            <a:spLocks noChangeArrowheads="1"/>
          </p:cNvSpPr>
          <p:nvPr/>
        </p:nvSpPr>
        <p:spPr bwMode="auto">
          <a:xfrm>
            <a:off x="319088" y="6484913"/>
            <a:ext cx="582242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CL" altLang="ja-JP" b="1" dirty="0" smtClean="0">
                <a:solidFill>
                  <a:srgbClr val="456C93"/>
                </a:solidFill>
              </a:rPr>
              <a:t>Fuente: Instituto Nacional de Derechos Humanos de Chile</a:t>
            </a:r>
            <a:endParaRPr lang="es-CL" altLang="ja-JP" b="1" dirty="0">
              <a:solidFill>
                <a:srgbClr val="456C93"/>
              </a:solidFill>
            </a:endParaRPr>
          </a:p>
        </p:txBody>
      </p:sp>
      <p:sp>
        <p:nvSpPr>
          <p:cNvPr id="7" name="6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8</a:t>
            </a:fld>
            <a:endParaRPr lang="es-CL" dirty="0">
              <a:solidFill>
                <a:prstClr val="black">
                  <a:tint val="75000"/>
                </a:prstClr>
              </a:solidFill>
            </a:endParaRPr>
          </a:p>
        </p:txBody>
      </p:sp>
      <p:sp>
        <p:nvSpPr>
          <p:cNvPr id="8" name="1 Título"/>
          <p:cNvSpPr>
            <a:spLocks noGrp="1"/>
          </p:cNvSpPr>
          <p:nvPr>
            <p:ph type="title"/>
          </p:nvPr>
        </p:nvSpPr>
        <p:spPr>
          <a:xfrm>
            <a:off x="395536" y="332656"/>
            <a:ext cx="8229600" cy="582594"/>
          </a:xfrm>
        </p:spPr>
        <p:txBody>
          <a:bodyPr/>
          <a:lstStyle/>
          <a:p>
            <a:r>
              <a:rPr lang="es-CL" sz="2800" dirty="0" smtClean="0">
                <a:solidFill>
                  <a:schemeClr val="accent6">
                    <a:lumMod val="75000"/>
                  </a:schemeClr>
                </a:solidFill>
              </a:rPr>
              <a:t>        </a:t>
            </a:r>
            <a:r>
              <a:rPr lang="es-CL" sz="2800" b="1" dirty="0" smtClean="0">
                <a:solidFill>
                  <a:schemeClr val="accent6">
                    <a:lumMod val="75000"/>
                  </a:schemeClr>
                </a:solidFill>
              </a:rPr>
              <a:t>CONTEXTO</a:t>
            </a:r>
            <a:r>
              <a:rPr lang="es-CL" sz="2800" b="1" dirty="0">
                <a:solidFill>
                  <a:schemeClr val="accent6">
                    <a:lumMod val="75000"/>
                  </a:schemeClr>
                </a:solidFill>
              </a:rPr>
              <a:t>:  </a:t>
            </a:r>
            <a:r>
              <a:rPr lang="es-CL" sz="2800" b="1" dirty="0" smtClean="0">
                <a:solidFill>
                  <a:schemeClr val="accent6">
                    <a:lumMod val="75000"/>
                  </a:schemeClr>
                </a:solidFill>
              </a:rPr>
              <a:t>Conflictos socioambientales</a:t>
            </a:r>
            <a:endParaRPr lang="es-CL" sz="2800" b="1" dirty="0">
              <a:solidFill>
                <a:schemeClr val="accent6">
                  <a:lumMod val="75000"/>
                </a:schemeClr>
              </a:solidFill>
            </a:endParaRPr>
          </a:p>
        </p:txBody>
      </p:sp>
    </p:spTree>
    <p:extLst>
      <p:ext uri="{BB962C8B-B14F-4D97-AF65-F5344CB8AC3E}">
        <p14:creationId xmlns:p14="http://schemas.microsoft.com/office/powerpoint/2010/main" val="1562980582"/>
      </p:ext>
    </p:extLst>
  </p:cSld>
  <p:clrMapOvr>
    <a:masterClrMapping/>
  </p:clrMapOvr>
  <p:transition spd="slow">
    <p:cov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Marcador de contenido"/>
          <p:cNvSpPr txBox="1">
            <a:spLocks/>
          </p:cNvSpPr>
          <p:nvPr/>
        </p:nvSpPr>
        <p:spPr>
          <a:xfrm>
            <a:off x="251520" y="1340768"/>
            <a:ext cx="8606760" cy="5040560"/>
          </a:xfrm>
          <a:prstGeom prst="rect">
            <a:avLst/>
          </a:prstGeom>
        </p:spPr>
        <p:txBody>
          <a:bodyPr/>
          <a:lstStyle>
            <a:lvl1pPr marL="231775" indent="-231775" algn="l" rtl="0" eaLnBrk="0" fontAlgn="base" hangingPunct="0">
              <a:spcBef>
                <a:spcPct val="20000"/>
              </a:spcBef>
              <a:spcAft>
                <a:spcPct val="0"/>
              </a:spcAft>
              <a:buClr>
                <a:schemeClr val="accent2"/>
              </a:buClr>
              <a:buFont typeface="Times" pitchFamily="18" charset="0"/>
              <a:buChar char="•"/>
              <a:defRPr sz="2200">
                <a:solidFill>
                  <a:schemeClr val="tx1"/>
                </a:solidFill>
                <a:latin typeface="+mn-lt"/>
                <a:ea typeface="+mn-ea"/>
                <a:cs typeface="+mn-cs"/>
              </a:defRPr>
            </a:lvl1pPr>
            <a:lvl2pPr marL="630238" indent="-173038" algn="l" rtl="0" eaLnBrk="0" fontAlgn="base" hangingPunct="0">
              <a:spcBef>
                <a:spcPct val="20000"/>
              </a:spcBef>
              <a:spcAft>
                <a:spcPct val="0"/>
              </a:spcAft>
              <a:buClr>
                <a:schemeClr val="accent2"/>
              </a:buClr>
              <a:buFont typeface="Times" pitchFamily="18" charset="0"/>
              <a:buChar char="-"/>
              <a:defRPr sz="2000">
                <a:solidFill>
                  <a:schemeClr val="tx1"/>
                </a:solidFill>
                <a:latin typeface="+mn-lt"/>
              </a:defRPr>
            </a:lvl2pPr>
            <a:lvl3pPr marL="1081088" indent="-166688" algn="l" rtl="0" eaLnBrk="0" fontAlgn="base" hangingPunct="0">
              <a:spcBef>
                <a:spcPct val="20000"/>
              </a:spcBef>
              <a:spcAft>
                <a:spcPct val="0"/>
              </a:spcAft>
              <a:buClr>
                <a:schemeClr val="accent2"/>
              </a:buClr>
              <a:buFont typeface="Times" pitchFamily="18" charset="0"/>
              <a:buChar char="-"/>
              <a:defRPr>
                <a:solidFill>
                  <a:schemeClr val="tx1"/>
                </a:solidFill>
                <a:latin typeface="+mn-lt"/>
              </a:defRPr>
            </a:lvl3pPr>
            <a:lvl4pPr marL="1600200" indent="-228600" algn="l" rtl="0" eaLnBrk="0" fontAlgn="base" hangingPunct="0">
              <a:spcBef>
                <a:spcPct val="20000"/>
              </a:spcBef>
              <a:spcAft>
                <a:spcPct val="0"/>
              </a:spcAft>
              <a:buClr>
                <a:schemeClr val="accent2"/>
              </a:buClr>
              <a:buFont typeface="Times" pitchFamily="18" charset="0"/>
              <a:buChar char="-"/>
              <a:defRPr sz="1600">
                <a:solidFill>
                  <a:schemeClr val="tx1"/>
                </a:solidFill>
                <a:latin typeface="+mn-lt"/>
              </a:defRPr>
            </a:lvl4pPr>
            <a:lvl5pPr marL="2057400" indent="-228600" algn="l" rtl="0" eaLnBrk="0" fontAlgn="base" hangingPunct="0">
              <a:spcBef>
                <a:spcPct val="20000"/>
              </a:spcBef>
              <a:spcAft>
                <a:spcPct val="0"/>
              </a:spcAft>
              <a:buClr>
                <a:schemeClr val="accent2"/>
              </a:buClr>
              <a:buFont typeface="Times" pitchFamily="18" charset="0"/>
              <a:buChar char="-"/>
              <a:defRPr sz="1400">
                <a:solidFill>
                  <a:schemeClr val="tx1"/>
                </a:solidFill>
                <a:latin typeface="+mn-lt"/>
              </a:defRPr>
            </a:lvl5pPr>
            <a:lvl6pPr marL="2514600" indent="-228600" algn="l" rtl="0" fontAlgn="base">
              <a:spcBef>
                <a:spcPct val="20000"/>
              </a:spcBef>
              <a:spcAft>
                <a:spcPct val="0"/>
              </a:spcAft>
              <a:buClr>
                <a:schemeClr val="accent2"/>
              </a:buClr>
              <a:buFont typeface="Times" pitchFamily="18" charset="0"/>
              <a:buChar char="-"/>
              <a:defRPr sz="1400">
                <a:solidFill>
                  <a:schemeClr val="tx1"/>
                </a:solidFill>
                <a:latin typeface="+mn-lt"/>
              </a:defRPr>
            </a:lvl6pPr>
            <a:lvl7pPr marL="2971800" indent="-228600" algn="l" rtl="0" fontAlgn="base">
              <a:spcBef>
                <a:spcPct val="20000"/>
              </a:spcBef>
              <a:spcAft>
                <a:spcPct val="0"/>
              </a:spcAft>
              <a:buClr>
                <a:schemeClr val="accent2"/>
              </a:buClr>
              <a:buFont typeface="Times" pitchFamily="18" charset="0"/>
              <a:buChar char="-"/>
              <a:defRPr sz="1400">
                <a:solidFill>
                  <a:schemeClr val="tx1"/>
                </a:solidFill>
                <a:latin typeface="+mn-lt"/>
              </a:defRPr>
            </a:lvl7pPr>
            <a:lvl8pPr marL="3429000" indent="-228600" algn="l" rtl="0" fontAlgn="base">
              <a:spcBef>
                <a:spcPct val="20000"/>
              </a:spcBef>
              <a:spcAft>
                <a:spcPct val="0"/>
              </a:spcAft>
              <a:buClr>
                <a:schemeClr val="accent2"/>
              </a:buClr>
              <a:buFont typeface="Times" pitchFamily="18" charset="0"/>
              <a:buChar char="-"/>
              <a:defRPr sz="1400">
                <a:solidFill>
                  <a:schemeClr val="tx1"/>
                </a:solidFill>
                <a:latin typeface="+mn-lt"/>
              </a:defRPr>
            </a:lvl8pPr>
            <a:lvl9pPr marL="3886200" indent="-228600" algn="l" rtl="0" fontAlgn="base">
              <a:spcBef>
                <a:spcPct val="20000"/>
              </a:spcBef>
              <a:spcAft>
                <a:spcPct val="0"/>
              </a:spcAft>
              <a:buClr>
                <a:schemeClr val="accent2"/>
              </a:buClr>
              <a:buFont typeface="Times" pitchFamily="18" charset="0"/>
              <a:buChar char="-"/>
              <a:defRPr sz="1400">
                <a:solidFill>
                  <a:schemeClr val="tx1"/>
                </a:solidFill>
                <a:latin typeface="+mn-lt"/>
              </a:defRPr>
            </a:lvl9pPr>
          </a:lstStyle>
          <a:p>
            <a:r>
              <a:rPr lang="es-CL" sz="2400" dirty="0" smtClean="0">
                <a:solidFill>
                  <a:schemeClr val="accent6">
                    <a:lumMod val="75000"/>
                  </a:schemeClr>
                </a:solidFill>
              </a:rPr>
              <a:t>La </a:t>
            </a:r>
            <a:r>
              <a:rPr lang="es-CL" sz="2400" dirty="0">
                <a:solidFill>
                  <a:schemeClr val="accent6">
                    <a:lumMod val="75000"/>
                  </a:schemeClr>
                </a:solidFill>
              </a:rPr>
              <a:t>disputa por el </a:t>
            </a:r>
            <a:r>
              <a:rPr lang="es-CL" sz="2400" dirty="0" smtClean="0">
                <a:solidFill>
                  <a:schemeClr val="accent6">
                    <a:lumMod val="75000"/>
                  </a:schemeClr>
                </a:solidFill>
              </a:rPr>
              <a:t>territorio </a:t>
            </a:r>
            <a:r>
              <a:rPr lang="es-CL" sz="2400" dirty="0">
                <a:solidFill>
                  <a:schemeClr val="accent6">
                    <a:lumMod val="75000"/>
                  </a:schemeClr>
                </a:solidFill>
              </a:rPr>
              <a:t>y propiedad de la </a:t>
            </a:r>
            <a:r>
              <a:rPr lang="es-CL" sz="2400" dirty="0" smtClean="0">
                <a:solidFill>
                  <a:schemeClr val="accent6">
                    <a:lumMod val="75000"/>
                  </a:schemeClr>
                </a:solidFill>
              </a:rPr>
              <a:t>tierra.</a:t>
            </a:r>
          </a:p>
          <a:p>
            <a:r>
              <a:rPr lang="es-CL" sz="2400" dirty="0">
                <a:solidFill>
                  <a:schemeClr val="accent6">
                    <a:lumMod val="75000"/>
                  </a:schemeClr>
                </a:solidFill>
              </a:rPr>
              <a:t>L</a:t>
            </a:r>
            <a:r>
              <a:rPr lang="es-CL" sz="2400" dirty="0" smtClean="0">
                <a:solidFill>
                  <a:schemeClr val="accent6">
                    <a:lumMod val="75000"/>
                  </a:schemeClr>
                </a:solidFill>
              </a:rPr>
              <a:t>os </a:t>
            </a:r>
            <a:r>
              <a:rPr lang="es-CL" sz="2400" dirty="0">
                <a:solidFill>
                  <a:schemeClr val="accent6">
                    <a:lumMod val="75000"/>
                  </a:schemeClr>
                </a:solidFill>
              </a:rPr>
              <a:t>impactos </a:t>
            </a:r>
            <a:r>
              <a:rPr lang="es-CL" sz="2400" dirty="0" smtClean="0">
                <a:solidFill>
                  <a:schemeClr val="accent6">
                    <a:lumMod val="75000"/>
                  </a:schemeClr>
                </a:solidFill>
              </a:rPr>
              <a:t>socio-ambientales.</a:t>
            </a:r>
          </a:p>
          <a:p>
            <a:r>
              <a:rPr lang="es-CL" sz="2400" dirty="0">
                <a:solidFill>
                  <a:schemeClr val="accent6">
                    <a:lumMod val="75000"/>
                  </a:schemeClr>
                </a:solidFill>
              </a:rPr>
              <a:t>L</a:t>
            </a:r>
            <a:r>
              <a:rPr lang="es-CL" sz="2400" dirty="0" smtClean="0">
                <a:solidFill>
                  <a:schemeClr val="accent6">
                    <a:lumMod val="75000"/>
                  </a:schemeClr>
                </a:solidFill>
              </a:rPr>
              <a:t>a </a:t>
            </a:r>
            <a:r>
              <a:rPr lang="es-CL" sz="2400" dirty="0">
                <a:solidFill>
                  <a:schemeClr val="accent6">
                    <a:lumMod val="75000"/>
                  </a:schemeClr>
                </a:solidFill>
              </a:rPr>
              <a:t>disputa por el recurso </a:t>
            </a:r>
            <a:r>
              <a:rPr lang="es-CL" sz="2400" dirty="0" smtClean="0">
                <a:solidFill>
                  <a:schemeClr val="accent6">
                    <a:lumMod val="75000"/>
                  </a:schemeClr>
                </a:solidFill>
              </a:rPr>
              <a:t>hídrico.</a:t>
            </a:r>
          </a:p>
          <a:p>
            <a:r>
              <a:rPr lang="es-CL" sz="2400" dirty="0" smtClean="0">
                <a:solidFill>
                  <a:schemeClr val="accent6">
                    <a:lumMod val="75000"/>
                  </a:schemeClr>
                </a:solidFill>
              </a:rPr>
              <a:t>La </a:t>
            </a:r>
            <a:r>
              <a:rPr lang="es-CL" sz="2400" dirty="0">
                <a:solidFill>
                  <a:schemeClr val="accent6">
                    <a:lumMod val="75000"/>
                  </a:schemeClr>
                </a:solidFill>
              </a:rPr>
              <a:t>falta de inversión de los excedentes que genera industria extractiva en la economía </a:t>
            </a:r>
            <a:r>
              <a:rPr lang="es-CL" sz="2400" dirty="0" smtClean="0">
                <a:solidFill>
                  <a:schemeClr val="accent6">
                    <a:lumMod val="75000"/>
                  </a:schemeClr>
                </a:solidFill>
              </a:rPr>
              <a:t>local.</a:t>
            </a:r>
          </a:p>
          <a:p>
            <a:r>
              <a:rPr lang="es-CL" sz="2400" dirty="0" smtClean="0">
                <a:solidFill>
                  <a:schemeClr val="accent6">
                    <a:lumMod val="75000"/>
                  </a:schemeClr>
                </a:solidFill>
              </a:rPr>
              <a:t>La </a:t>
            </a:r>
            <a:r>
              <a:rPr lang="es-CL" sz="2400" dirty="0">
                <a:solidFill>
                  <a:schemeClr val="accent6">
                    <a:lumMod val="75000"/>
                  </a:schemeClr>
                </a:solidFill>
              </a:rPr>
              <a:t>reivindicación de los derechos de los pueblos indígenas, amparados en el Convenio 169 de la Organización Internacional del Trabajo (OIT) y la Declaración Universal de los Derechos de los Pueblos Indígenas de las Naciones Unidas</a:t>
            </a:r>
            <a:r>
              <a:rPr lang="es-CL" sz="2400" dirty="0" smtClean="0">
                <a:solidFill>
                  <a:schemeClr val="accent6">
                    <a:lumMod val="75000"/>
                  </a:schemeClr>
                </a:solidFill>
              </a:rPr>
              <a:t>.</a:t>
            </a:r>
          </a:p>
          <a:p>
            <a:r>
              <a:rPr lang="es-CL" sz="2400" dirty="0">
                <a:solidFill>
                  <a:schemeClr val="accent6">
                    <a:lumMod val="75000"/>
                  </a:schemeClr>
                </a:solidFill>
              </a:rPr>
              <a:t>La falta de </a:t>
            </a:r>
            <a:r>
              <a:rPr lang="es-CL" sz="2400" dirty="0" smtClean="0">
                <a:solidFill>
                  <a:schemeClr val="accent6">
                    <a:lumMod val="75000"/>
                  </a:schemeClr>
                </a:solidFill>
              </a:rPr>
              <a:t>diálogo </a:t>
            </a:r>
            <a:r>
              <a:rPr lang="es-CL" sz="2400" dirty="0">
                <a:solidFill>
                  <a:schemeClr val="accent6">
                    <a:lumMod val="75000"/>
                  </a:schemeClr>
                </a:solidFill>
              </a:rPr>
              <a:t>entre las partes. </a:t>
            </a:r>
            <a:endParaRPr lang="es-CL" sz="2400" dirty="0" smtClean="0">
              <a:solidFill>
                <a:schemeClr val="accent6">
                  <a:lumMod val="75000"/>
                </a:schemeClr>
              </a:solidFill>
            </a:endParaRPr>
          </a:p>
          <a:p>
            <a:r>
              <a:rPr lang="es-CL" sz="2400" dirty="0">
                <a:solidFill>
                  <a:schemeClr val="accent6">
                    <a:lumMod val="75000"/>
                  </a:schemeClr>
                </a:solidFill>
              </a:rPr>
              <a:t>Poca o nula inclusión </a:t>
            </a:r>
            <a:r>
              <a:rPr lang="es-CL" sz="2400" dirty="0" smtClean="0">
                <a:solidFill>
                  <a:schemeClr val="accent6">
                    <a:lumMod val="75000"/>
                  </a:schemeClr>
                </a:solidFill>
              </a:rPr>
              <a:t>de las comunidades en </a:t>
            </a:r>
            <a:r>
              <a:rPr lang="es-CL" sz="2400" dirty="0">
                <a:solidFill>
                  <a:schemeClr val="accent6">
                    <a:lumMod val="75000"/>
                  </a:schemeClr>
                </a:solidFill>
              </a:rPr>
              <a:t>la toma de </a:t>
            </a:r>
            <a:r>
              <a:rPr lang="es-CL" sz="2400" dirty="0" smtClean="0">
                <a:solidFill>
                  <a:schemeClr val="accent6">
                    <a:lumMod val="75000"/>
                  </a:schemeClr>
                </a:solidFill>
              </a:rPr>
              <a:t>decisiones.</a:t>
            </a:r>
            <a:endParaRPr lang="es-CL" sz="2400" dirty="0">
              <a:solidFill>
                <a:schemeClr val="accent6">
                  <a:lumMod val="75000"/>
                </a:schemeClr>
              </a:solidFill>
            </a:endParaRPr>
          </a:p>
          <a:p>
            <a:endParaRPr lang="es-CL" sz="2400" dirty="0"/>
          </a:p>
          <a:p>
            <a:endParaRPr lang="es-CL" sz="2400" dirty="0"/>
          </a:p>
        </p:txBody>
      </p:sp>
      <p:sp>
        <p:nvSpPr>
          <p:cNvPr id="4" name="3 CuadroTexto"/>
          <p:cNvSpPr txBox="1"/>
          <p:nvPr/>
        </p:nvSpPr>
        <p:spPr>
          <a:xfrm>
            <a:off x="1172672" y="188640"/>
            <a:ext cx="6855712" cy="954107"/>
          </a:xfrm>
          <a:prstGeom prst="rect">
            <a:avLst/>
          </a:prstGeom>
          <a:noFill/>
        </p:spPr>
        <p:txBody>
          <a:bodyPr wrap="square" rtlCol="0">
            <a:spAutoFit/>
          </a:bodyPr>
          <a:lstStyle/>
          <a:p>
            <a:pPr algn="ctr"/>
            <a:r>
              <a:rPr lang="es-CL" sz="2800" b="1" dirty="0" smtClean="0">
                <a:solidFill>
                  <a:schemeClr val="accent6">
                    <a:lumMod val="75000"/>
                  </a:schemeClr>
                </a:solidFill>
              </a:rPr>
              <a:t>CONTEXTO: Causas </a:t>
            </a:r>
            <a:r>
              <a:rPr lang="es-CL" sz="2800" b="1" dirty="0">
                <a:solidFill>
                  <a:schemeClr val="accent6">
                    <a:lumMod val="75000"/>
                  </a:schemeClr>
                </a:solidFill>
              </a:rPr>
              <a:t>más importantes de los </a:t>
            </a:r>
            <a:r>
              <a:rPr lang="es-CL" sz="2800" b="1" dirty="0" smtClean="0">
                <a:solidFill>
                  <a:schemeClr val="accent6">
                    <a:lumMod val="75000"/>
                  </a:schemeClr>
                </a:solidFill>
              </a:rPr>
              <a:t>conflictos sociambientales</a:t>
            </a:r>
            <a:endParaRPr lang="es-CL" sz="2800" b="1" dirty="0">
              <a:solidFill>
                <a:schemeClr val="accent6">
                  <a:lumMod val="75000"/>
                </a:schemeClr>
              </a:solidFill>
            </a:endParaRPr>
          </a:p>
        </p:txBody>
      </p:sp>
      <p:sp>
        <p:nvSpPr>
          <p:cNvPr id="6" name="5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9</a:t>
            </a:fld>
            <a:endParaRPr lang="es-CL" dirty="0">
              <a:solidFill>
                <a:prstClr val="black">
                  <a:tint val="75000"/>
                </a:prstClr>
              </a:solidFill>
            </a:endParaRPr>
          </a:p>
        </p:txBody>
      </p:sp>
    </p:spTree>
    <p:extLst>
      <p:ext uri="{BB962C8B-B14F-4D97-AF65-F5344CB8AC3E}">
        <p14:creationId xmlns:p14="http://schemas.microsoft.com/office/powerpoint/2010/main" val="414458544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10</a:t>
            </a:fld>
            <a:endParaRPr lang="es-CL" dirty="0">
              <a:solidFill>
                <a:prstClr val="black">
                  <a:tint val="75000"/>
                </a:prstClr>
              </a:solidFill>
            </a:endParaRPr>
          </a:p>
        </p:txBody>
      </p:sp>
      <p:sp>
        <p:nvSpPr>
          <p:cNvPr id="6" name="5 Rectángulo"/>
          <p:cNvSpPr/>
          <p:nvPr/>
        </p:nvSpPr>
        <p:spPr>
          <a:xfrm>
            <a:off x="407774" y="6488500"/>
            <a:ext cx="7764177" cy="276999"/>
          </a:xfrm>
          <a:prstGeom prst="rect">
            <a:avLst/>
          </a:prstGeom>
        </p:spPr>
        <p:txBody>
          <a:bodyPr wrap="none">
            <a:spAutoFit/>
          </a:bodyPr>
          <a:lstStyle/>
          <a:p>
            <a:r>
              <a:rPr lang="es-CL" sz="1200" dirty="0" smtClean="0">
                <a:solidFill>
                  <a:srgbClr val="000000"/>
                </a:solidFill>
                <a:cs typeface="Arial" charset="0"/>
              </a:rPr>
              <a:t>Fuente: </a:t>
            </a:r>
            <a:r>
              <a:rPr lang="es-CL" sz="1200" dirty="0">
                <a:solidFill>
                  <a:srgbClr val="000000"/>
                </a:solidFill>
                <a:cs typeface="Arial" charset="0"/>
              </a:rPr>
              <a:t>Gestión Territorial: </a:t>
            </a:r>
            <a:r>
              <a:rPr lang="es-CL" sz="1200" dirty="0">
                <a:solidFill>
                  <a:srgbClr val="000000"/>
                </a:solidFill>
                <a:cs typeface="Arial" charset="0"/>
                <a:hlinkClick r:id="rId2"/>
              </a:rPr>
              <a:t>http://www.gestionterritorial.cl/2013/07/07/mapa-de-conflictos-socioambientales-en-chile</a:t>
            </a:r>
            <a:r>
              <a:rPr lang="es-CL" sz="1200" dirty="0" smtClean="0">
                <a:solidFill>
                  <a:srgbClr val="000000"/>
                </a:solidFill>
                <a:cs typeface="Arial" charset="0"/>
                <a:hlinkClick r:id="rId2"/>
              </a:rPr>
              <a:t>/</a:t>
            </a:r>
            <a:r>
              <a:rPr lang="es-CL" sz="1200" dirty="0" smtClean="0">
                <a:solidFill>
                  <a:srgbClr val="000000"/>
                </a:solidFill>
                <a:cs typeface="Arial" charset="0"/>
              </a:rPr>
              <a:t> </a:t>
            </a:r>
            <a:endParaRPr lang="es-CL" sz="1200" dirty="0">
              <a:solidFill>
                <a:srgbClr val="000000"/>
              </a:solidFill>
              <a:cs typeface="Arial" charset="0"/>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2419" y="1196752"/>
            <a:ext cx="7488832" cy="4855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ángulo 1"/>
          <p:cNvSpPr/>
          <p:nvPr/>
        </p:nvSpPr>
        <p:spPr>
          <a:xfrm>
            <a:off x="1012419" y="116632"/>
            <a:ext cx="7664037" cy="954107"/>
          </a:xfrm>
          <a:prstGeom prst="rect">
            <a:avLst/>
          </a:prstGeom>
        </p:spPr>
        <p:txBody>
          <a:bodyPr wrap="square">
            <a:spAutoFit/>
          </a:bodyPr>
          <a:lstStyle/>
          <a:p>
            <a:pPr algn="ctr"/>
            <a:r>
              <a:rPr lang="es-CL" sz="2800" b="1" dirty="0" smtClean="0">
                <a:solidFill>
                  <a:schemeClr val="accent6">
                    <a:lumMod val="75000"/>
                  </a:schemeClr>
                </a:solidFill>
              </a:rPr>
              <a:t>CONTEXTO: </a:t>
            </a:r>
            <a:r>
              <a:rPr lang="es-CL" sz="2800" b="1" dirty="0" smtClean="0">
                <a:solidFill>
                  <a:schemeClr val="accent6">
                    <a:lumMod val="75000"/>
                  </a:schemeClr>
                </a:solidFill>
              </a:rPr>
              <a:t>¿Están </a:t>
            </a:r>
            <a:r>
              <a:rPr lang="es-CL" sz="2800" b="1" dirty="0" smtClean="0">
                <a:solidFill>
                  <a:schemeClr val="accent6">
                    <a:lumMod val="75000"/>
                  </a:schemeClr>
                </a:solidFill>
              </a:rPr>
              <a:t>identificados los riesgos de conflictos?</a:t>
            </a:r>
            <a:endParaRPr lang="es-CL" sz="2800" b="1" dirty="0">
              <a:solidFill>
                <a:schemeClr val="accent6">
                  <a:lumMod val="75000"/>
                </a:schemeClr>
              </a:solidFill>
            </a:endParaRPr>
          </a:p>
        </p:txBody>
      </p:sp>
    </p:spTree>
    <p:extLst>
      <p:ext uri="{BB962C8B-B14F-4D97-AF65-F5344CB8AC3E}">
        <p14:creationId xmlns:p14="http://schemas.microsoft.com/office/powerpoint/2010/main" val="3865194371"/>
      </p:ext>
    </p:extLst>
  </p:cSld>
  <p:clrMapOvr>
    <a:masterClrMapping/>
  </p:clrMapOvr>
  <p:transition spd="slow">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a:spLocks noGrp="1"/>
          </p:cNvSpPr>
          <p:nvPr>
            <p:ph type="title"/>
          </p:nvPr>
        </p:nvSpPr>
        <p:spPr>
          <a:xfrm>
            <a:off x="1691680" y="2924944"/>
            <a:ext cx="5904656" cy="582594"/>
          </a:xfrm>
        </p:spPr>
        <p:txBody>
          <a:bodyPr/>
          <a:lstStyle/>
          <a:p>
            <a:r>
              <a:rPr lang="es-CL" dirty="0" smtClean="0">
                <a:solidFill>
                  <a:schemeClr val="accent6">
                    <a:lumMod val="75000"/>
                  </a:schemeClr>
                </a:solidFill>
              </a:rPr>
              <a:t>¿</a:t>
            </a:r>
            <a:r>
              <a:rPr lang="es-CL" b="1" dirty="0" smtClean="0">
                <a:solidFill>
                  <a:schemeClr val="accent6">
                    <a:lumMod val="75000"/>
                  </a:schemeClr>
                </a:solidFill>
              </a:rPr>
              <a:t>Cómo están reaccionando las empresas para evitar/reducir los </a:t>
            </a:r>
            <a:r>
              <a:rPr lang="es-CL" b="1" dirty="0" smtClean="0">
                <a:solidFill>
                  <a:schemeClr val="accent6">
                    <a:lumMod val="75000"/>
                  </a:schemeClr>
                </a:solidFill>
              </a:rPr>
              <a:t>conflictos </a:t>
            </a:r>
            <a:r>
              <a:rPr lang="es-CL" b="1" dirty="0" err="1" smtClean="0">
                <a:solidFill>
                  <a:schemeClr val="accent6">
                    <a:lumMod val="75000"/>
                  </a:schemeClr>
                </a:solidFill>
              </a:rPr>
              <a:t>socioambientales</a:t>
            </a:r>
            <a:r>
              <a:rPr lang="es-CL" b="1" dirty="0" smtClean="0">
                <a:solidFill>
                  <a:schemeClr val="accent6">
                    <a:lumMod val="75000"/>
                  </a:schemeClr>
                </a:solidFill>
              </a:rPr>
              <a:t>?</a:t>
            </a:r>
            <a:br>
              <a:rPr lang="es-CL" b="1" dirty="0" smtClean="0">
                <a:solidFill>
                  <a:schemeClr val="accent6">
                    <a:lumMod val="75000"/>
                  </a:schemeClr>
                </a:solidFill>
              </a:rPr>
            </a:br>
            <a:r>
              <a:rPr lang="es-CL" b="1" dirty="0">
                <a:solidFill>
                  <a:schemeClr val="accent6">
                    <a:lumMod val="75000"/>
                  </a:schemeClr>
                </a:solidFill>
              </a:rPr>
              <a:t/>
            </a:r>
            <a:br>
              <a:rPr lang="es-CL" b="1" dirty="0">
                <a:solidFill>
                  <a:schemeClr val="accent6">
                    <a:lumMod val="75000"/>
                  </a:schemeClr>
                </a:solidFill>
              </a:rPr>
            </a:br>
            <a:endParaRPr lang="es-CL" b="1" dirty="0">
              <a:solidFill>
                <a:schemeClr val="accent6">
                  <a:lumMod val="75000"/>
                </a:schemeClr>
              </a:solidFill>
            </a:endParaRPr>
          </a:p>
        </p:txBody>
      </p:sp>
      <p:sp>
        <p:nvSpPr>
          <p:cNvPr id="2" name="Rectángulo 1"/>
          <p:cNvSpPr/>
          <p:nvPr/>
        </p:nvSpPr>
        <p:spPr>
          <a:xfrm>
            <a:off x="1763688" y="4005064"/>
            <a:ext cx="6552728" cy="584776"/>
          </a:xfrm>
          <a:prstGeom prst="rect">
            <a:avLst/>
          </a:prstGeom>
        </p:spPr>
        <p:txBody>
          <a:bodyPr wrap="square">
            <a:spAutoFit/>
          </a:bodyPr>
          <a:lstStyle/>
          <a:p>
            <a:endParaRPr lang="es-CL" sz="3200" b="1" dirty="0">
              <a:solidFill>
                <a:schemeClr val="accent6">
                  <a:lumMod val="75000"/>
                </a:schemeClr>
              </a:solidFill>
            </a:endParaRPr>
          </a:p>
        </p:txBody>
      </p:sp>
    </p:spTree>
    <p:extLst>
      <p:ext uri="{BB962C8B-B14F-4D97-AF65-F5344CB8AC3E}">
        <p14:creationId xmlns:p14="http://schemas.microsoft.com/office/powerpoint/2010/main" val="235477228"/>
      </p:ext>
    </p:extLst>
  </p:cSld>
  <p:clrMapOvr>
    <a:masterClrMapping/>
  </p:clrMapOvr>
  <p:transition spd="slow">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6"/>
          <p:cNvSpPr>
            <a:spLocks noChangeArrowheads="1"/>
          </p:cNvSpPr>
          <p:nvPr/>
        </p:nvSpPr>
        <p:spPr bwMode="auto">
          <a:xfrm>
            <a:off x="387350" y="1835150"/>
            <a:ext cx="77470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lnSpc>
                <a:spcPct val="80000"/>
              </a:lnSpc>
              <a:spcBef>
                <a:spcPct val="20000"/>
              </a:spcBef>
              <a:buClr>
                <a:srgbClr val="1F497D"/>
              </a:buClr>
            </a:pPr>
            <a:endParaRPr lang="es-MX" altLang="es-ES" sz="2400" dirty="0">
              <a:solidFill>
                <a:srgbClr val="1F497D"/>
              </a:solidFill>
            </a:endParaRPr>
          </a:p>
          <a:p>
            <a:pPr algn="just">
              <a:lnSpc>
                <a:spcPct val="80000"/>
              </a:lnSpc>
              <a:spcBef>
                <a:spcPct val="20000"/>
              </a:spcBef>
              <a:buClr>
                <a:srgbClr val="1F497D"/>
              </a:buClr>
              <a:buFont typeface="Wingdings" pitchFamily="2" charset="2"/>
              <a:buChar char="Ü"/>
            </a:pPr>
            <a:endParaRPr lang="es-MX" altLang="es-ES" sz="2400" dirty="0">
              <a:solidFill>
                <a:srgbClr val="1F497D"/>
              </a:solidFill>
            </a:endParaRPr>
          </a:p>
          <a:p>
            <a:pPr algn="just">
              <a:lnSpc>
                <a:spcPct val="80000"/>
              </a:lnSpc>
              <a:spcBef>
                <a:spcPct val="20000"/>
              </a:spcBef>
              <a:buClr>
                <a:srgbClr val="1F497D"/>
              </a:buClr>
            </a:pPr>
            <a:endParaRPr lang="es-MX" altLang="es-ES" sz="2400" dirty="0">
              <a:solidFill>
                <a:srgbClr val="000000"/>
              </a:solidFill>
            </a:endParaRPr>
          </a:p>
          <a:p>
            <a:pPr algn="just">
              <a:lnSpc>
                <a:spcPct val="80000"/>
              </a:lnSpc>
              <a:spcBef>
                <a:spcPct val="20000"/>
              </a:spcBef>
              <a:buClr>
                <a:srgbClr val="1F497D"/>
              </a:buClr>
            </a:pPr>
            <a:r>
              <a:rPr lang="es-MX" altLang="es-ES" sz="2400" dirty="0">
                <a:solidFill>
                  <a:srgbClr val="000000"/>
                </a:solidFill>
              </a:rPr>
              <a:t> </a:t>
            </a:r>
            <a:endParaRPr lang="es-ES" altLang="es-ES" sz="2000" dirty="0">
              <a:solidFill>
                <a:srgbClr val="000000"/>
              </a:solidFill>
            </a:endParaRPr>
          </a:p>
          <a:p>
            <a:r>
              <a:rPr lang="es-ES" altLang="es-ES" sz="2400" dirty="0">
                <a:solidFill>
                  <a:srgbClr val="000000"/>
                </a:solidFill>
              </a:rPr>
              <a:t> </a:t>
            </a:r>
          </a:p>
          <a:p>
            <a:pPr algn="just">
              <a:lnSpc>
                <a:spcPct val="80000"/>
              </a:lnSpc>
              <a:spcBef>
                <a:spcPct val="20000"/>
              </a:spcBef>
              <a:buClr>
                <a:srgbClr val="1F497D"/>
              </a:buClr>
              <a:buFont typeface="Wingdings" pitchFamily="2" charset="2"/>
              <a:buChar char="Ü"/>
            </a:pPr>
            <a:endParaRPr lang="es-CL" altLang="es-ES" sz="2400" b="1" dirty="0">
              <a:solidFill>
                <a:srgbClr val="000000"/>
              </a:solidFill>
              <a:latin typeface="Calibri" pitchFamily="34" charset="0"/>
            </a:endParaRPr>
          </a:p>
          <a:p>
            <a:pPr algn="just">
              <a:lnSpc>
                <a:spcPct val="80000"/>
              </a:lnSpc>
              <a:spcBef>
                <a:spcPct val="20000"/>
              </a:spcBef>
              <a:buClr>
                <a:srgbClr val="527E56"/>
              </a:buClr>
              <a:buFont typeface="Arial" pitchFamily="34" charset="0"/>
              <a:buNone/>
            </a:pPr>
            <a:endParaRPr lang="es-CL" altLang="es-ES" sz="2400" b="1" dirty="0">
              <a:solidFill>
                <a:srgbClr val="000000"/>
              </a:solidFill>
              <a:latin typeface="Calibri" pitchFamily="34" charset="0"/>
            </a:endParaRPr>
          </a:p>
        </p:txBody>
      </p:sp>
      <p:sp>
        <p:nvSpPr>
          <p:cNvPr id="5124" name="2 Rectángulo"/>
          <p:cNvSpPr>
            <a:spLocks noChangeArrowheads="1"/>
          </p:cNvSpPr>
          <p:nvPr/>
        </p:nvSpPr>
        <p:spPr bwMode="auto">
          <a:xfrm>
            <a:off x="414784" y="1430338"/>
            <a:ext cx="8026400" cy="1228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90000"/>
              </a:lnSpc>
            </a:pPr>
            <a:r>
              <a:rPr lang="es-ES_tradnl" sz="2400" i="1" dirty="0">
                <a:solidFill>
                  <a:schemeClr val="accent6">
                    <a:lumMod val="75000"/>
                  </a:schemeClr>
                </a:solidFill>
              </a:rPr>
              <a:t>“Un desarrollo que satisface las necesidades del presente sin afectar la capacidad de generaciones futuras para satisfacer las propias</a:t>
            </a:r>
            <a:r>
              <a:rPr lang="es-ES_tradnl" sz="2400" b="1" i="1" dirty="0">
                <a:solidFill>
                  <a:schemeClr val="accent6">
                    <a:lumMod val="75000"/>
                  </a:schemeClr>
                </a:solidFill>
              </a:rPr>
              <a:t>” </a:t>
            </a:r>
          </a:p>
          <a:p>
            <a:pPr algn="just">
              <a:lnSpc>
                <a:spcPct val="90000"/>
              </a:lnSpc>
            </a:pPr>
            <a:r>
              <a:rPr lang="es-CL" sz="1000" dirty="0">
                <a:solidFill>
                  <a:schemeClr val="tx2"/>
                </a:solidFill>
              </a:rPr>
              <a:t>(Comisión Brundtland del Programa de Naciones Unidas para el Medio Ambiente (PNUMA) en su libro "Nuestro futuro común“ 1987)</a:t>
            </a:r>
            <a:endParaRPr lang="es-ES_tradnl" sz="1000" dirty="0">
              <a:solidFill>
                <a:schemeClr val="tx2"/>
              </a:solidFill>
            </a:endParaRPr>
          </a:p>
        </p:txBody>
      </p:sp>
      <p:pic>
        <p:nvPicPr>
          <p:cNvPr id="512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2797175"/>
            <a:ext cx="6192688" cy="35363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1 Título"/>
          <p:cNvSpPr>
            <a:spLocks noGrp="1"/>
          </p:cNvSpPr>
          <p:nvPr>
            <p:ph type="title"/>
          </p:nvPr>
        </p:nvSpPr>
        <p:spPr>
          <a:xfrm>
            <a:off x="107950" y="332656"/>
            <a:ext cx="8229600" cy="582594"/>
          </a:xfrm>
        </p:spPr>
        <p:txBody>
          <a:bodyPr/>
          <a:lstStyle/>
          <a:p>
            <a:r>
              <a:rPr lang="es-CL" sz="2800" b="1" dirty="0" smtClean="0">
                <a:solidFill>
                  <a:schemeClr val="accent6">
                    <a:lumMod val="75000"/>
                  </a:schemeClr>
                </a:solidFill>
              </a:rPr>
              <a:t>        2.  EMPRESA SOSTENIBLE:  </a:t>
            </a:r>
            <a:br>
              <a:rPr lang="es-CL" sz="2800" b="1" dirty="0" smtClean="0">
                <a:solidFill>
                  <a:schemeClr val="accent6">
                    <a:lumMod val="75000"/>
                  </a:schemeClr>
                </a:solidFill>
              </a:rPr>
            </a:br>
            <a:r>
              <a:rPr lang="es-CL" sz="2800" b="1" dirty="0" smtClean="0">
                <a:solidFill>
                  <a:schemeClr val="accent6">
                    <a:lumMod val="75000"/>
                  </a:schemeClr>
                </a:solidFill>
              </a:rPr>
              <a:t>        Desarrollo sostenible</a:t>
            </a:r>
            <a:endParaRPr lang="es-CL" sz="2800" b="1" dirty="0">
              <a:solidFill>
                <a:schemeClr val="accent6">
                  <a:lumMod val="75000"/>
                </a:schemeClr>
              </a:solidFill>
            </a:endParaRPr>
          </a:p>
        </p:txBody>
      </p:sp>
    </p:spTree>
    <p:extLst>
      <p:ext uri="{BB962C8B-B14F-4D97-AF65-F5344CB8AC3E}">
        <p14:creationId xmlns:p14="http://schemas.microsoft.com/office/powerpoint/2010/main" val="658466110"/>
      </p:ext>
    </p:extLst>
  </p:cSld>
  <p:clrMapOvr>
    <a:masterClrMapping/>
  </p:clrMapOvr>
  <p:transition spd="slow">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agrama"/>
          <p:cNvGraphicFramePr/>
          <p:nvPr>
            <p:extLst>
              <p:ext uri="{D42A27DB-BD31-4B8C-83A1-F6EECF244321}">
                <p14:modId xmlns:p14="http://schemas.microsoft.com/office/powerpoint/2010/main" val="1031351666"/>
              </p:ext>
            </p:extLst>
          </p:nvPr>
        </p:nvGraphicFramePr>
        <p:xfrm>
          <a:off x="1099916" y="2276872"/>
          <a:ext cx="1648047" cy="6825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5 Diagrama"/>
          <p:cNvGraphicFramePr/>
          <p:nvPr>
            <p:extLst>
              <p:ext uri="{D42A27DB-BD31-4B8C-83A1-F6EECF244321}">
                <p14:modId xmlns:p14="http://schemas.microsoft.com/office/powerpoint/2010/main" val="110389837"/>
              </p:ext>
            </p:extLst>
          </p:nvPr>
        </p:nvGraphicFramePr>
        <p:xfrm>
          <a:off x="1259632" y="4509120"/>
          <a:ext cx="1648047" cy="65921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7" name="6 Diagrama"/>
          <p:cNvGraphicFramePr/>
          <p:nvPr>
            <p:extLst>
              <p:ext uri="{D42A27DB-BD31-4B8C-83A1-F6EECF244321}">
                <p14:modId xmlns:p14="http://schemas.microsoft.com/office/powerpoint/2010/main" val="1295591689"/>
              </p:ext>
            </p:extLst>
          </p:nvPr>
        </p:nvGraphicFramePr>
        <p:xfrm>
          <a:off x="3851920" y="5427365"/>
          <a:ext cx="1648047" cy="682588"/>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0" name="1 Título"/>
          <p:cNvSpPr txBox="1">
            <a:spLocks/>
          </p:cNvSpPr>
          <p:nvPr/>
        </p:nvSpPr>
        <p:spPr bwMode="auto">
          <a:xfrm>
            <a:off x="107950" y="332656"/>
            <a:ext cx="8229600" cy="58259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200">
                <a:solidFill>
                  <a:srgbClr val="2F4A65"/>
                </a:solidFill>
                <a:latin typeface="+mn-lt"/>
                <a:ea typeface="+mj-ea"/>
                <a:cs typeface="+mj-cs"/>
              </a:defRPr>
            </a:lvl1pPr>
            <a:lvl2pPr algn="ctr" rtl="0" eaLnBrk="1" fontAlgn="base" hangingPunct="1">
              <a:spcBef>
                <a:spcPct val="0"/>
              </a:spcBef>
              <a:spcAft>
                <a:spcPct val="0"/>
              </a:spcAft>
              <a:defRPr sz="3200">
                <a:solidFill>
                  <a:srgbClr val="314E6D"/>
                </a:solidFill>
                <a:latin typeface="Cambria" pitchFamily="18" charset="0"/>
              </a:defRPr>
            </a:lvl2pPr>
            <a:lvl3pPr algn="ctr" rtl="0" eaLnBrk="1" fontAlgn="base" hangingPunct="1">
              <a:spcBef>
                <a:spcPct val="0"/>
              </a:spcBef>
              <a:spcAft>
                <a:spcPct val="0"/>
              </a:spcAft>
              <a:defRPr sz="3200">
                <a:solidFill>
                  <a:srgbClr val="314E6D"/>
                </a:solidFill>
                <a:latin typeface="Cambria" pitchFamily="18" charset="0"/>
              </a:defRPr>
            </a:lvl3pPr>
            <a:lvl4pPr algn="ctr" rtl="0" eaLnBrk="1" fontAlgn="base" hangingPunct="1">
              <a:spcBef>
                <a:spcPct val="0"/>
              </a:spcBef>
              <a:spcAft>
                <a:spcPct val="0"/>
              </a:spcAft>
              <a:defRPr sz="3200">
                <a:solidFill>
                  <a:srgbClr val="314E6D"/>
                </a:solidFill>
                <a:latin typeface="Cambria" pitchFamily="18" charset="0"/>
              </a:defRPr>
            </a:lvl4pPr>
            <a:lvl5pPr algn="ctr" rtl="0" eaLnBrk="1" fontAlgn="base" hangingPunct="1">
              <a:spcBef>
                <a:spcPct val="0"/>
              </a:spcBef>
              <a:spcAft>
                <a:spcPct val="0"/>
              </a:spcAft>
              <a:defRPr sz="3200">
                <a:solidFill>
                  <a:srgbClr val="314E6D"/>
                </a:solidFill>
                <a:latin typeface="Cambria" pitchFamily="18" charset="0"/>
              </a:defRPr>
            </a:lvl5pPr>
            <a:lvl6pPr marL="457200" algn="ctr" rtl="0" eaLnBrk="1" fontAlgn="base" hangingPunct="1">
              <a:spcBef>
                <a:spcPct val="0"/>
              </a:spcBef>
              <a:spcAft>
                <a:spcPct val="0"/>
              </a:spcAft>
              <a:defRPr sz="3200">
                <a:solidFill>
                  <a:srgbClr val="314E6D"/>
                </a:solidFill>
                <a:latin typeface="Cambria" pitchFamily="18" charset="0"/>
              </a:defRPr>
            </a:lvl6pPr>
            <a:lvl7pPr marL="914400" algn="ctr" rtl="0" eaLnBrk="1" fontAlgn="base" hangingPunct="1">
              <a:spcBef>
                <a:spcPct val="0"/>
              </a:spcBef>
              <a:spcAft>
                <a:spcPct val="0"/>
              </a:spcAft>
              <a:defRPr sz="3200">
                <a:solidFill>
                  <a:srgbClr val="314E6D"/>
                </a:solidFill>
                <a:latin typeface="Cambria" pitchFamily="18" charset="0"/>
              </a:defRPr>
            </a:lvl7pPr>
            <a:lvl8pPr marL="1371600" algn="ctr" rtl="0" eaLnBrk="1" fontAlgn="base" hangingPunct="1">
              <a:spcBef>
                <a:spcPct val="0"/>
              </a:spcBef>
              <a:spcAft>
                <a:spcPct val="0"/>
              </a:spcAft>
              <a:defRPr sz="3200">
                <a:solidFill>
                  <a:srgbClr val="314E6D"/>
                </a:solidFill>
                <a:latin typeface="Cambria" pitchFamily="18" charset="0"/>
              </a:defRPr>
            </a:lvl8pPr>
            <a:lvl9pPr marL="1828800" algn="ctr" rtl="0" eaLnBrk="1" fontAlgn="base" hangingPunct="1">
              <a:spcBef>
                <a:spcPct val="0"/>
              </a:spcBef>
              <a:spcAft>
                <a:spcPct val="0"/>
              </a:spcAft>
              <a:defRPr sz="3200">
                <a:solidFill>
                  <a:srgbClr val="314E6D"/>
                </a:solidFill>
                <a:latin typeface="Cambria" pitchFamily="18" charset="0"/>
              </a:defRPr>
            </a:lvl9pPr>
          </a:lstStyle>
          <a:p>
            <a:r>
              <a:rPr lang="es-CL" sz="2800" b="1" dirty="0">
                <a:solidFill>
                  <a:schemeClr val="accent6">
                    <a:lumMod val="75000"/>
                  </a:schemeClr>
                </a:solidFill>
              </a:rPr>
              <a:t>EMPRESA SOSTENIBLE:  </a:t>
            </a:r>
            <a:endParaRPr lang="es-CL" sz="2800" b="1" dirty="0" smtClean="0">
              <a:solidFill>
                <a:schemeClr val="accent6">
                  <a:lumMod val="75000"/>
                </a:schemeClr>
              </a:solidFill>
            </a:endParaRPr>
          </a:p>
          <a:p>
            <a:r>
              <a:rPr lang="es-CL" sz="2800" b="1" dirty="0" smtClean="0">
                <a:solidFill>
                  <a:schemeClr val="accent6">
                    <a:lumMod val="75000"/>
                  </a:schemeClr>
                </a:solidFill>
              </a:rPr>
              <a:t>Dimensiones de la sostenibilidad</a:t>
            </a:r>
            <a:endParaRPr lang="es-CL" sz="2800" b="1" dirty="0">
              <a:solidFill>
                <a:schemeClr val="accent6">
                  <a:lumMod val="75000"/>
                </a:schemeClr>
              </a:solidFill>
            </a:endParaRPr>
          </a:p>
        </p:txBody>
      </p:sp>
      <p:pic>
        <p:nvPicPr>
          <p:cNvPr id="11" name="Picture 34"/>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691680" y="1412776"/>
            <a:ext cx="5544616" cy="4966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528644"/>
      </p:ext>
    </p:extLst>
  </p:cSld>
  <p:clrMapOvr>
    <a:masterClrMapping/>
  </p:clrMapOvr>
  <p:transition spd="slow">
    <p:cov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1088" y="3163888"/>
            <a:ext cx="1427162"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7" descr="Dow Jones Sustainability Inde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9588" y="2813050"/>
            <a:ext cx="1355725" cy="135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0425" y="1955800"/>
            <a:ext cx="1235075" cy="115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10013" y="1928813"/>
            <a:ext cx="1533525" cy="1047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3" name="7 Imagen" descr="gri_2006.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2288" y="1954213"/>
            <a:ext cx="1992312" cy="79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1 Título"/>
          <p:cNvSpPr txBox="1">
            <a:spLocks/>
          </p:cNvSpPr>
          <p:nvPr/>
        </p:nvSpPr>
        <p:spPr bwMode="auto">
          <a:xfrm>
            <a:off x="107950" y="332656"/>
            <a:ext cx="8229600" cy="58259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200">
                <a:solidFill>
                  <a:srgbClr val="2F4A65"/>
                </a:solidFill>
                <a:latin typeface="+mn-lt"/>
                <a:ea typeface="+mj-ea"/>
                <a:cs typeface="+mj-cs"/>
              </a:defRPr>
            </a:lvl1pPr>
            <a:lvl2pPr algn="ctr" rtl="0" eaLnBrk="1" fontAlgn="base" hangingPunct="1">
              <a:spcBef>
                <a:spcPct val="0"/>
              </a:spcBef>
              <a:spcAft>
                <a:spcPct val="0"/>
              </a:spcAft>
              <a:defRPr sz="3200">
                <a:solidFill>
                  <a:srgbClr val="314E6D"/>
                </a:solidFill>
                <a:latin typeface="Cambria" pitchFamily="18" charset="0"/>
              </a:defRPr>
            </a:lvl2pPr>
            <a:lvl3pPr algn="ctr" rtl="0" eaLnBrk="1" fontAlgn="base" hangingPunct="1">
              <a:spcBef>
                <a:spcPct val="0"/>
              </a:spcBef>
              <a:spcAft>
                <a:spcPct val="0"/>
              </a:spcAft>
              <a:defRPr sz="3200">
                <a:solidFill>
                  <a:srgbClr val="314E6D"/>
                </a:solidFill>
                <a:latin typeface="Cambria" pitchFamily="18" charset="0"/>
              </a:defRPr>
            </a:lvl3pPr>
            <a:lvl4pPr algn="ctr" rtl="0" eaLnBrk="1" fontAlgn="base" hangingPunct="1">
              <a:spcBef>
                <a:spcPct val="0"/>
              </a:spcBef>
              <a:spcAft>
                <a:spcPct val="0"/>
              </a:spcAft>
              <a:defRPr sz="3200">
                <a:solidFill>
                  <a:srgbClr val="314E6D"/>
                </a:solidFill>
                <a:latin typeface="Cambria" pitchFamily="18" charset="0"/>
              </a:defRPr>
            </a:lvl4pPr>
            <a:lvl5pPr algn="ctr" rtl="0" eaLnBrk="1" fontAlgn="base" hangingPunct="1">
              <a:spcBef>
                <a:spcPct val="0"/>
              </a:spcBef>
              <a:spcAft>
                <a:spcPct val="0"/>
              </a:spcAft>
              <a:defRPr sz="3200">
                <a:solidFill>
                  <a:srgbClr val="314E6D"/>
                </a:solidFill>
                <a:latin typeface="Cambria" pitchFamily="18" charset="0"/>
              </a:defRPr>
            </a:lvl5pPr>
            <a:lvl6pPr marL="457200" algn="ctr" rtl="0" eaLnBrk="1" fontAlgn="base" hangingPunct="1">
              <a:spcBef>
                <a:spcPct val="0"/>
              </a:spcBef>
              <a:spcAft>
                <a:spcPct val="0"/>
              </a:spcAft>
              <a:defRPr sz="3200">
                <a:solidFill>
                  <a:srgbClr val="314E6D"/>
                </a:solidFill>
                <a:latin typeface="Cambria" pitchFamily="18" charset="0"/>
              </a:defRPr>
            </a:lvl6pPr>
            <a:lvl7pPr marL="914400" algn="ctr" rtl="0" eaLnBrk="1" fontAlgn="base" hangingPunct="1">
              <a:spcBef>
                <a:spcPct val="0"/>
              </a:spcBef>
              <a:spcAft>
                <a:spcPct val="0"/>
              </a:spcAft>
              <a:defRPr sz="3200">
                <a:solidFill>
                  <a:srgbClr val="314E6D"/>
                </a:solidFill>
                <a:latin typeface="Cambria" pitchFamily="18" charset="0"/>
              </a:defRPr>
            </a:lvl7pPr>
            <a:lvl8pPr marL="1371600" algn="ctr" rtl="0" eaLnBrk="1" fontAlgn="base" hangingPunct="1">
              <a:spcBef>
                <a:spcPct val="0"/>
              </a:spcBef>
              <a:spcAft>
                <a:spcPct val="0"/>
              </a:spcAft>
              <a:defRPr sz="3200">
                <a:solidFill>
                  <a:srgbClr val="314E6D"/>
                </a:solidFill>
                <a:latin typeface="Cambria" pitchFamily="18" charset="0"/>
              </a:defRPr>
            </a:lvl8pPr>
            <a:lvl9pPr marL="1828800" algn="ctr" rtl="0" eaLnBrk="1" fontAlgn="base" hangingPunct="1">
              <a:spcBef>
                <a:spcPct val="0"/>
              </a:spcBef>
              <a:spcAft>
                <a:spcPct val="0"/>
              </a:spcAft>
              <a:defRPr sz="3200">
                <a:solidFill>
                  <a:srgbClr val="314E6D"/>
                </a:solidFill>
                <a:latin typeface="Cambria" pitchFamily="18" charset="0"/>
              </a:defRPr>
            </a:lvl9pPr>
          </a:lstStyle>
          <a:p>
            <a:r>
              <a:rPr lang="es-CL" sz="2800" b="1" dirty="0">
                <a:solidFill>
                  <a:schemeClr val="accent6">
                    <a:lumMod val="75000"/>
                  </a:schemeClr>
                </a:solidFill>
              </a:rPr>
              <a:t>EMPRESA SOSTENIBLE:  </a:t>
            </a:r>
            <a:endParaRPr lang="es-CL" sz="2800" b="1" dirty="0" smtClean="0">
              <a:solidFill>
                <a:schemeClr val="accent6">
                  <a:lumMod val="75000"/>
                </a:schemeClr>
              </a:solidFill>
            </a:endParaRPr>
          </a:p>
          <a:p>
            <a:r>
              <a:rPr lang="es-CL" sz="2800" b="1" dirty="0" smtClean="0">
                <a:solidFill>
                  <a:schemeClr val="accent6">
                    <a:lumMod val="75000"/>
                  </a:schemeClr>
                </a:solidFill>
              </a:rPr>
              <a:t>Estándares internacionales</a:t>
            </a:r>
            <a:endParaRPr lang="es-CL" sz="2800" b="1" dirty="0">
              <a:solidFill>
                <a:schemeClr val="accent6">
                  <a:lumMod val="75000"/>
                </a:schemeClr>
              </a:solidFill>
            </a:endParaRPr>
          </a:p>
        </p:txBody>
      </p:sp>
      <p:pic>
        <p:nvPicPr>
          <p:cNvPr id="9"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64088" y="4509120"/>
            <a:ext cx="1893887"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Imagen 1"/>
          <p:cNvPicPr>
            <a:picLocks noChangeAspect="1"/>
          </p:cNvPicPr>
          <p:nvPr/>
        </p:nvPicPr>
        <p:blipFill>
          <a:blip r:embed="rId8"/>
          <a:stretch>
            <a:fillRect/>
          </a:stretch>
        </p:blipFill>
        <p:spPr>
          <a:xfrm>
            <a:off x="611560" y="4221088"/>
            <a:ext cx="2362200" cy="1728192"/>
          </a:xfrm>
          <a:prstGeom prst="rect">
            <a:avLst/>
          </a:prstGeom>
        </p:spPr>
      </p:pic>
    </p:spTree>
    <p:extLst>
      <p:ext uri="{BB962C8B-B14F-4D97-AF65-F5344CB8AC3E}">
        <p14:creationId xmlns:p14="http://schemas.microsoft.com/office/powerpoint/2010/main" val="406902995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mph" presetSubtype="0" fill="hold" nodeType="withEffect">
                                  <p:stCondLst>
                                    <p:cond delay="0"/>
                                  </p:stCondLst>
                                  <p:childTnLst>
                                    <p:animScale>
                                      <p:cBhvr>
                                        <p:cTn id="6" dur="2000"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bwMode="auto">
          <a:xfrm>
            <a:off x="683568" y="260648"/>
            <a:ext cx="8229600" cy="58259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200">
                <a:solidFill>
                  <a:srgbClr val="2F4A65"/>
                </a:solidFill>
                <a:latin typeface="+mn-lt"/>
                <a:ea typeface="+mj-ea"/>
                <a:cs typeface="+mj-cs"/>
              </a:defRPr>
            </a:lvl1pPr>
            <a:lvl2pPr algn="ctr" rtl="0" eaLnBrk="1" fontAlgn="base" hangingPunct="1">
              <a:spcBef>
                <a:spcPct val="0"/>
              </a:spcBef>
              <a:spcAft>
                <a:spcPct val="0"/>
              </a:spcAft>
              <a:defRPr sz="3200">
                <a:solidFill>
                  <a:srgbClr val="314E6D"/>
                </a:solidFill>
                <a:latin typeface="Cambria" pitchFamily="18" charset="0"/>
              </a:defRPr>
            </a:lvl2pPr>
            <a:lvl3pPr algn="ctr" rtl="0" eaLnBrk="1" fontAlgn="base" hangingPunct="1">
              <a:spcBef>
                <a:spcPct val="0"/>
              </a:spcBef>
              <a:spcAft>
                <a:spcPct val="0"/>
              </a:spcAft>
              <a:defRPr sz="3200">
                <a:solidFill>
                  <a:srgbClr val="314E6D"/>
                </a:solidFill>
                <a:latin typeface="Cambria" pitchFamily="18" charset="0"/>
              </a:defRPr>
            </a:lvl3pPr>
            <a:lvl4pPr algn="ctr" rtl="0" eaLnBrk="1" fontAlgn="base" hangingPunct="1">
              <a:spcBef>
                <a:spcPct val="0"/>
              </a:spcBef>
              <a:spcAft>
                <a:spcPct val="0"/>
              </a:spcAft>
              <a:defRPr sz="3200">
                <a:solidFill>
                  <a:srgbClr val="314E6D"/>
                </a:solidFill>
                <a:latin typeface="Cambria" pitchFamily="18" charset="0"/>
              </a:defRPr>
            </a:lvl4pPr>
            <a:lvl5pPr algn="ctr" rtl="0" eaLnBrk="1" fontAlgn="base" hangingPunct="1">
              <a:spcBef>
                <a:spcPct val="0"/>
              </a:spcBef>
              <a:spcAft>
                <a:spcPct val="0"/>
              </a:spcAft>
              <a:defRPr sz="3200">
                <a:solidFill>
                  <a:srgbClr val="314E6D"/>
                </a:solidFill>
                <a:latin typeface="Cambria" pitchFamily="18" charset="0"/>
              </a:defRPr>
            </a:lvl5pPr>
            <a:lvl6pPr marL="457200" algn="ctr" rtl="0" eaLnBrk="1" fontAlgn="base" hangingPunct="1">
              <a:spcBef>
                <a:spcPct val="0"/>
              </a:spcBef>
              <a:spcAft>
                <a:spcPct val="0"/>
              </a:spcAft>
              <a:defRPr sz="3200">
                <a:solidFill>
                  <a:srgbClr val="314E6D"/>
                </a:solidFill>
                <a:latin typeface="Cambria" pitchFamily="18" charset="0"/>
              </a:defRPr>
            </a:lvl6pPr>
            <a:lvl7pPr marL="914400" algn="ctr" rtl="0" eaLnBrk="1" fontAlgn="base" hangingPunct="1">
              <a:spcBef>
                <a:spcPct val="0"/>
              </a:spcBef>
              <a:spcAft>
                <a:spcPct val="0"/>
              </a:spcAft>
              <a:defRPr sz="3200">
                <a:solidFill>
                  <a:srgbClr val="314E6D"/>
                </a:solidFill>
                <a:latin typeface="Cambria" pitchFamily="18" charset="0"/>
              </a:defRPr>
            </a:lvl7pPr>
            <a:lvl8pPr marL="1371600" algn="ctr" rtl="0" eaLnBrk="1" fontAlgn="base" hangingPunct="1">
              <a:spcBef>
                <a:spcPct val="0"/>
              </a:spcBef>
              <a:spcAft>
                <a:spcPct val="0"/>
              </a:spcAft>
              <a:defRPr sz="3200">
                <a:solidFill>
                  <a:srgbClr val="314E6D"/>
                </a:solidFill>
                <a:latin typeface="Cambria" pitchFamily="18" charset="0"/>
              </a:defRPr>
            </a:lvl8pPr>
            <a:lvl9pPr marL="1828800" algn="ctr" rtl="0" eaLnBrk="1" fontAlgn="base" hangingPunct="1">
              <a:spcBef>
                <a:spcPct val="0"/>
              </a:spcBef>
              <a:spcAft>
                <a:spcPct val="0"/>
              </a:spcAft>
              <a:defRPr sz="3200">
                <a:solidFill>
                  <a:srgbClr val="314E6D"/>
                </a:solidFill>
                <a:latin typeface="Cambria" pitchFamily="18" charset="0"/>
              </a:defRPr>
            </a:lvl9pPr>
          </a:lstStyle>
          <a:p>
            <a:r>
              <a:rPr lang="es-CL" sz="2800" b="1" dirty="0">
                <a:solidFill>
                  <a:schemeClr val="accent6">
                    <a:lumMod val="75000"/>
                  </a:schemeClr>
                </a:solidFill>
              </a:rPr>
              <a:t>EMPRESA SOSTENIBLE:  </a:t>
            </a:r>
            <a:endParaRPr lang="es-CL" sz="2800" b="1" dirty="0" smtClean="0">
              <a:solidFill>
                <a:schemeClr val="accent6">
                  <a:lumMod val="75000"/>
                </a:schemeClr>
              </a:solidFill>
            </a:endParaRPr>
          </a:p>
          <a:p>
            <a:r>
              <a:rPr lang="es-CL" sz="2800" b="1" dirty="0" smtClean="0">
                <a:solidFill>
                  <a:schemeClr val="accent6">
                    <a:lumMod val="75000"/>
                  </a:schemeClr>
                </a:solidFill>
              </a:rPr>
              <a:t>Desde el cumplimiento a la generación de valor</a:t>
            </a:r>
            <a:endParaRPr lang="es-CL" sz="2800" b="1" dirty="0">
              <a:solidFill>
                <a:schemeClr val="accent6">
                  <a:lumMod val="75000"/>
                </a:schemeClr>
              </a:solidFill>
            </a:endParaRPr>
          </a:p>
        </p:txBody>
      </p:sp>
      <p:sp>
        <p:nvSpPr>
          <p:cNvPr id="6" name="18 CuadroTexto"/>
          <p:cNvSpPr txBox="1"/>
          <p:nvPr/>
        </p:nvSpPr>
        <p:spPr>
          <a:xfrm>
            <a:off x="539750" y="4221163"/>
            <a:ext cx="8604250" cy="1169987"/>
          </a:xfrm>
          <a:prstGeom prst="rect">
            <a:avLst/>
          </a:prstGeom>
          <a:solidFill>
            <a:schemeClr val="accent5"/>
          </a:solidFill>
        </p:spPr>
        <p:txBody>
          <a:bodyPr>
            <a:spAutoFit/>
          </a:bodyPr>
          <a:lstStyle/>
          <a:p>
            <a:pPr>
              <a:defRPr/>
            </a:pPr>
            <a:endParaRPr lang="es-MX" sz="2000" dirty="0">
              <a:solidFill>
                <a:srgbClr val="000066"/>
              </a:solidFill>
              <a:ea typeface="+mn-ea"/>
              <a:cs typeface="Arial" charset="0"/>
            </a:endParaRPr>
          </a:p>
          <a:p>
            <a:pPr>
              <a:defRPr/>
            </a:pPr>
            <a:r>
              <a:rPr lang="es-MX" sz="2000" dirty="0">
                <a:solidFill>
                  <a:srgbClr val="000066"/>
                </a:solidFill>
                <a:ea typeface="+mn-ea"/>
                <a:cs typeface="Arial" charset="0"/>
              </a:rPr>
              <a:t>                                                                       </a:t>
            </a:r>
            <a:r>
              <a:rPr lang="es-MX" sz="2000" dirty="0" smtClean="0">
                <a:solidFill>
                  <a:srgbClr val="000066"/>
                </a:solidFill>
                <a:ea typeface="+mn-ea"/>
                <a:cs typeface="Arial" charset="0"/>
              </a:rPr>
              <a:t>		</a:t>
            </a:r>
            <a:r>
              <a:rPr lang="es-MX" sz="2000" b="1" dirty="0" smtClean="0">
                <a:solidFill>
                  <a:srgbClr val="000066"/>
                </a:solidFill>
                <a:ea typeface="+mn-ea"/>
                <a:cs typeface="Arial" charset="0"/>
              </a:rPr>
              <a:t>Cumplimiento </a:t>
            </a:r>
            <a:endParaRPr lang="es-MX" sz="1400" b="1" dirty="0">
              <a:solidFill>
                <a:srgbClr val="000066"/>
              </a:solidFill>
              <a:ea typeface="+mn-ea"/>
              <a:cs typeface="Arial" charset="0"/>
            </a:endParaRPr>
          </a:p>
          <a:p>
            <a:pPr>
              <a:defRPr/>
            </a:pPr>
            <a:r>
              <a:rPr lang="es-MX" sz="1600" b="1" dirty="0">
                <a:solidFill>
                  <a:srgbClr val="000066"/>
                </a:solidFill>
                <a:ea typeface="+mn-ea"/>
                <a:cs typeface="Arial" charset="0"/>
              </a:rPr>
              <a:t>                                                                                             </a:t>
            </a:r>
            <a:r>
              <a:rPr lang="es-MX" sz="1600" b="1" dirty="0" smtClean="0">
                <a:solidFill>
                  <a:srgbClr val="000066"/>
                </a:solidFill>
                <a:ea typeface="+mn-ea"/>
                <a:cs typeface="Arial" charset="0"/>
              </a:rPr>
              <a:t>		exigible </a:t>
            </a:r>
            <a:r>
              <a:rPr lang="es-MX" sz="1600" b="1" dirty="0">
                <a:solidFill>
                  <a:srgbClr val="000066"/>
                </a:solidFill>
                <a:ea typeface="+mn-ea"/>
                <a:cs typeface="Arial" charset="0"/>
              </a:rPr>
              <a:t>para todos por igual</a:t>
            </a:r>
          </a:p>
          <a:p>
            <a:pPr>
              <a:defRPr/>
            </a:pPr>
            <a:endParaRPr lang="es-CL" sz="1400" dirty="0">
              <a:solidFill>
                <a:srgbClr val="000066"/>
              </a:solidFill>
              <a:ea typeface="+mn-ea"/>
              <a:cs typeface="Arial" charset="0"/>
            </a:endParaRPr>
          </a:p>
        </p:txBody>
      </p:sp>
      <p:sp>
        <p:nvSpPr>
          <p:cNvPr id="7" name="16 CuadroTexto"/>
          <p:cNvSpPr txBox="1">
            <a:spLocks noChangeArrowheads="1"/>
          </p:cNvSpPr>
          <p:nvPr/>
        </p:nvSpPr>
        <p:spPr bwMode="auto">
          <a:xfrm>
            <a:off x="539750" y="3213100"/>
            <a:ext cx="8604250" cy="1046163"/>
          </a:xfrm>
          <a:prstGeom prst="rect">
            <a:avLst/>
          </a:prstGeom>
          <a:solidFill>
            <a:srgbClr val="A7C5D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chemeClr val="tx2"/>
                </a:solidFill>
                <a:latin typeface="Arial" charset="0"/>
                <a:ea typeface="ＭＳ Ｐゴシック" charset="0"/>
                <a:cs typeface="ＭＳ Ｐゴシック" charset="0"/>
              </a:defRPr>
            </a:lvl1pPr>
            <a:lvl2pPr marL="742950" indent="-285750" eaLnBrk="0" hangingPunct="0">
              <a:defRPr sz="3200" b="1">
                <a:solidFill>
                  <a:schemeClr val="tx2"/>
                </a:solidFill>
                <a:latin typeface="Arial" charset="0"/>
                <a:ea typeface="ＭＳ Ｐゴシック" charset="0"/>
              </a:defRPr>
            </a:lvl2pPr>
            <a:lvl3pPr marL="1143000" indent="-228600" eaLnBrk="0" hangingPunct="0">
              <a:defRPr sz="3200" b="1">
                <a:solidFill>
                  <a:schemeClr val="tx2"/>
                </a:solidFill>
                <a:latin typeface="Arial" charset="0"/>
                <a:ea typeface="ＭＳ Ｐゴシック" charset="0"/>
              </a:defRPr>
            </a:lvl3pPr>
            <a:lvl4pPr marL="1600200" indent="-228600" eaLnBrk="0" hangingPunct="0">
              <a:defRPr sz="3200" b="1">
                <a:solidFill>
                  <a:schemeClr val="tx2"/>
                </a:solidFill>
                <a:latin typeface="Arial" charset="0"/>
                <a:ea typeface="ＭＳ Ｐゴシック" charset="0"/>
              </a:defRPr>
            </a:lvl4pPr>
            <a:lvl5pPr marL="2057400" indent="-228600" eaLnBrk="0" hangingPunct="0">
              <a:defRPr sz="3200" b="1">
                <a:solidFill>
                  <a:schemeClr val="tx2"/>
                </a:solidFill>
                <a:latin typeface="Arial" charset="0"/>
                <a:ea typeface="ＭＳ Ｐゴシック" charset="0"/>
              </a:defRPr>
            </a:lvl5pPr>
            <a:lvl6pPr marL="2514600" indent="-228600" eaLnBrk="0" fontAlgn="base" hangingPunct="0">
              <a:spcBef>
                <a:spcPct val="0"/>
              </a:spcBef>
              <a:spcAft>
                <a:spcPct val="0"/>
              </a:spcAft>
              <a:defRPr sz="3200" b="1">
                <a:solidFill>
                  <a:schemeClr val="tx2"/>
                </a:solidFill>
                <a:latin typeface="Arial" charset="0"/>
                <a:ea typeface="ＭＳ Ｐゴシック" charset="0"/>
              </a:defRPr>
            </a:lvl6pPr>
            <a:lvl7pPr marL="2971800" indent="-228600" eaLnBrk="0" fontAlgn="base" hangingPunct="0">
              <a:spcBef>
                <a:spcPct val="0"/>
              </a:spcBef>
              <a:spcAft>
                <a:spcPct val="0"/>
              </a:spcAft>
              <a:defRPr sz="3200" b="1">
                <a:solidFill>
                  <a:schemeClr val="tx2"/>
                </a:solidFill>
                <a:latin typeface="Arial" charset="0"/>
                <a:ea typeface="ＭＳ Ｐゴシック" charset="0"/>
              </a:defRPr>
            </a:lvl7pPr>
            <a:lvl8pPr marL="3429000" indent="-228600" eaLnBrk="0" fontAlgn="base" hangingPunct="0">
              <a:spcBef>
                <a:spcPct val="0"/>
              </a:spcBef>
              <a:spcAft>
                <a:spcPct val="0"/>
              </a:spcAft>
              <a:defRPr sz="3200" b="1">
                <a:solidFill>
                  <a:schemeClr val="tx2"/>
                </a:solidFill>
                <a:latin typeface="Arial" charset="0"/>
                <a:ea typeface="ＭＳ Ｐゴシック" charset="0"/>
              </a:defRPr>
            </a:lvl8pPr>
            <a:lvl9pPr marL="3886200" indent="-228600" eaLnBrk="0" fontAlgn="base" hangingPunct="0">
              <a:spcBef>
                <a:spcPct val="0"/>
              </a:spcBef>
              <a:spcAft>
                <a:spcPct val="0"/>
              </a:spcAft>
              <a:defRPr sz="3200" b="1">
                <a:solidFill>
                  <a:schemeClr val="tx2"/>
                </a:solidFill>
                <a:latin typeface="Arial" charset="0"/>
                <a:ea typeface="ＭＳ Ｐゴシック" charset="0"/>
              </a:defRPr>
            </a:lvl9pPr>
          </a:lstStyle>
          <a:p>
            <a:pPr eaLnBrk="1" hangingPunct="1"/>
            <a:r>
              <a:rPr lang="es-MX" sz="1400" dirty="0">
                <a:solidFill>
                  <a:srgbClr val="000066"/>
                </a:solidFill>
              </a:rPr>
              <a:t>     </a:t>
            </a:r>
          </a:p>
          <a:p>
            <a:pPr eaLnBrk="1" hangingPunct="1"/>
            <a:r>
              <a:rPr lang="es-MX" sz="1400" dirty="0">
                <a:solidFill>
                  <a:srgbClr val="000066"/>
                </a:solidFill>
              </a:rPr>
              <a:t>                                                                                     </a:t>
            </a:r>
            <a:r>
              <a:rPr lang="es-MX" sz="1800" dirty="0">
                <a:solidFill>
                  <a:srgbClr val="000066"/>
                </a:solidFill>
              </a:rPr>
              <a:t>Protección</a:t>
            </a:r>
            <a:r>
              <a:rPr lang="es-MX" sz="1600" dirty="0">
                <a:solidFill>
                  <a:srgbClr val="000066"/>
                </a:solidFill>
              </a:rPr>
              <a:t>                </a:t>
            </a:r>
          </a:p>
          <a:p>
            <a:pPr eaLnBrk="1" hangingPunct="1"/>
            <a:r>
              <a:rPr lang="es-MX" sz="1600" dirty="0">
                <a:solidFill>
                  <a:srgbClr val="000066"/>
                </a:solidFill>
              </a:rPr>
              <a:t>                                                                              específico por industria</a:t>
            </a:r>
          </a:p>
          <a:p>
            <a:pPr eaLnBrk="1" hangingPunct="1"/>
            <a:endParaRPr lang="es-CL" sz="1400" dirty="0">
              <a:solidFill>
                <a:srgbClr val="000066"/>
              </a:solidFill>
            </a:endParaRPr>
          </a:p>
        </p:txBody>
      </p:sp>
      <p:sp>
        <p:nvSpPr>
          <p:cNvPr id="8" name="15 CuadroTexto"/>
          <p:cNvSpPr txBox="1"/>
          <p:nvPr/>
        </p:nvSpPr>
        <p:spPr>
          <a:xfrm>
            <a:off x="539750" y="1844675"/>
            <a:ext cx="8604250" cy="1385888"/>
          </a:xfrm>
          <a:prstGeom prst="rect">
            <a:avLst/>
          </a:prstGeom>
          <a:solidFill>
            <a:schemeClr val="bg1">
              <a:lumMod val="85000"/>
            </a:schemeClr>
          </a:solidFill>
        </p:spPr>
        <p:txBody>
          <a:bodyPr>
            <a:spAutoFit/>
          </a:bodyPr>
          <a:lstStyle>
            <a:lvl1pPr eaLnBrk="0" hangingPunct="0">
              <a:defRPr sz="3200" b="1">
                <a:solidFill>
                  <a:schemeClr val="tx2"/>
                </a:solidFill>
                <a:latin typeface="Arial" charset="0"/>
                <a:ea typeface="ＭＳ Ｐゴシック" charset="0"/>
                <a:cs typeface="Arial" charset="0"/>
              </a:defRPr>
            </a:lvl1pPr>
            <a:lvl2pPr marL="742950" indent="-285750" eaLnBrk="0" hangingPunct="0">
              <a:defRPr sz="3200" b="1">
                <a:solidFill>
                  <a:schemeClr val="tx2"/>
                </a:solidFill>
                <a:latin typeface="Arial" charset="0"/>
                <a:ea typeface="Arial" charset="0"/>
                <a:cs typeface="Arial" charset="0"/>
              </a:defRPr>
            </a:lvl2pPr>
            <a:lvl3pPr marL="1143000" indent="-228600" eaLnBrk="0" hangingPunct="0">
              <a:defRPr sz="3200" b="1">
                <a:solidFill>
                  <a:schemeClr val="tx2"/>
                </a:solidFill>
                <a:latin typeface="Arial" charset="0"/>
                <a:ea typeface="Arial" charset="0"/>
                <a:cs typeface="Arial" charset="0"/>
              </a:defRPr>
            </a:lvl3pPr>
            <a:lvl4pPr marL="1600200" indent="-228600" eaLnBrk="0" hangingPunct="0">
              <a:defRPr sz="3200" b="1">
                <a:solidFill>
                  <a:schemeClr val="tx2"/>
                </a:solidFill>
                <a:latin typeface="Arial" charset="0"/>
                <a:ea typeface="Arial" charset="0"/>
                <a:cs typeface="Arial" charset="0"/>
              </a:defRPr>
            </a:lvl4pPr>
            <a:lvl5pPr marL="2057400" indent="-228600" eaLnBrk="0" hangingPunct="0">
              <a:defRPr sz="3200" b="1">
                <a:solidFill>
                  <a:schemeClr val="tx2"/>
                </a:solidFill>
                <a:latin typeface="Arial" charset="0"/>
                <a:ea typeface="Arial" charset="0"/>
                <a:cs typeface="Arial" charset="0"/>
              </a:defRPr>
            </a:lvl5pPr>
            <a:lvl6pPr marL="2514600" indent="-228600" eaLnBrk="0" fontAlgn="base" hangingPunct="0">
              <a:spcBef>
                <a:spcPct val="0"/>
              </a:spcBef>
              <a:spcAft>
                <a:spcPct val="0"/>
              </a:spcAft>
              <a:defRPr sz="3200" b="1">
                <a:solidFill>
                  <a:schemeClr val="tx2"/>
                </a:solidFill>
                <a:latin typeface="Arial" charset="0"/>
                <a:ea typeface="Arial" charset="0"/>
                <a:cs typeface="Arial" charset="0"/>
              </a:defRPr>
            </a:lvl6pPr>
            <a:lvl7pPr marL="2971800" indent="-228600" eaLnBrk="0" fontAlgn="base" hangingPunct="0">
              <a:spcBef>
                <a:spcPct val="0"/>
              </a:spcBef>
              <a:spcAft>
                <a:spcPct val="0"/>
              </a:spcAft>
              <a:defRPr sz="3200" b="1">
                <a:solidFill>
                  <a:schemeClr val="tx2"/>
                </a:solidFill>
                <a:latin typeface="Arial" charset="0"/>
                <a:ea typeface="Arial" charset="0"/>
                <a:cs typeface="Arial" charset="0"/>
              </a:defRPr>
            </a:lvl7pPr>
            <a:lvl8pPr marL="3429000" indent="-228600" eaLnBrk="0" fontAlgn="base" hangingPunct="0">
              <a:spcBef>
                <a:spcPct val="0"/>
              </a:spcBef>
              <a:spcAft>
                <a:spcPct val="0"/>
              </a:spcAft>
              <a:defRPr sz="3200" b="1">
                <a:solidFill>
                  <a:schemeClr val="tx2"/>
                </a:solidFill>
                <a:latin typeface="Arial" charset="0"/>
                <a:ea typeface="Arial" charset="0"/>
                <a:cs typeface="Arial" charset="0"/>
              </a:defRPr>
            </a:lvl8pPr>
            <a:lvl9pPr marL="3886200" indent="-228600" eaLnBrk="0" fontAlgn="base" hangingPunct="0">
              <a:spcBef>
                <a:spcPct val="0"/>
              </a:spcBef>
              <a:spcAft>
                <a:spcPct val="0"/>
              </a:spcAft>
              <a:defRPr sz="3200" b="1">
                <a:solidFill>
                  <a:schemeClr val="tx2"/>
                </a:solidFill>
                <a:latin typeface="Arial" charset="0"/>
                <a:ea typeface="Arial" charset="0"/>
                <a:cs typeface="Arial" charset="0"/>
              </a:defRPr>
            </a:lvl9pPr>
          </a:lstStyle>
          <a:p>
            <a:pPr eaLnBrk="1" hangingPunct="1">
              <a:defRPr/>
            </a:pPr>
            <a:endParaRPr lang="es-MX" sz="1800" dirty="0" smtClean="0">
              <a:solidFill>
                <a:srgbClr val="000066"/>
              </a:solidFill>
            </a:endParaRPr>
          </a:p>
          <a:p>
            <a:pPr eaLnBrk="1" hangingPunct="1">
              <a:defRPr/>
            </a:pPr>
            <a:r>
              <a:rPr lang="es-MX" sz="1800" dirty="0" smtClean="0">
                <a:solidFill>
                  <a:srgbClr val="000066"/>
                </a:solidFill>
              </a:rPr>
              <a:t>                                                    Creación</a:t>
            </a:r>
          </a:p>
          <a:p>
            <a:pPr eaLnBrk="1" hangingPunct="1">
              <a:defRPr/>
            </a:pPr>
            <a:r>
              <a:rPr lang="es-MX" sz="1600" dirty="0" smtClean="0">
                <a:solidFill>
                  <a:srgbClr val="000066"/>
                </a:solidFill>
              </a:rPr>
              <a:t>                                                              específico por empresa</a:t>
            </a:r>
          </a:p>
          <a:p>
            <a:pPr eaLnBrk="1" hangingPunct="1">
              <a:defRPr/>
            </a:pPr>
            <a:endParaRPr lang="es-MX" sz="1600" dirty="0" smtClean="0">
              <a:solidFill>
                <a:srgbClr val="000066"/>
              </a:solidFill>
            </a:endParaRPr>
          </a:p>
          <a:p>
            <a:pPr eaLnBrk="1" hangingPunct="1">
              <a:defRPr/>
            </a:pPr>
            <a:endParaRPr lang="es-CL" sz="1600" dirty="0" smtClean="0">
              <a:solidFill>
                <a:srgbClr val="000066"/>
              </a:solidFill>
            </a:endParaRPr>
          </a:p>
        </p:txBody>
      </p:sp>
      <p:sp>
        <p:nvSpPr>
          <p:cNvPr id="9" name="20 Triángulo isósceles"/>
          <p:cNvSpPr>
            <a:spLocks noChangeArrowheads="1"/>
          </p:cNvSpPr>
          <p:nvPr/>
        </p:nvSpPr>
        <p:spPr bwMode="auto">
          <a:xfrm>
            <a:off x="539750" y="1844675"/>
            <a:ext cx="5040313" cy="3529013"/>
          </a:xfrm>
          <a:prstGeom prst="triangle">
            <a:avLst>
              <a:gd name="adj" fmla="val 47884"/>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s-CL">
              <a:solidFill>
                <a:srgbClr val="000066"/>
              </a:solidFill>
            </a:endParaRPr>
          </a:p>
        </p:txBody>
      </p:sp>
      <p:sp>
        <p:nvSpPr>
          <p:cNvPr id="10" name="37 CuadroTexto"/>
          <p:cNvSpPr txBox="1">
            <a:spLocks noChangeArrowheads="1"/>
          </p:cNvSpPr>
          <p:nvPr/>
        </p:nvSpPr>
        <p:spPr bwMode="auto">
          <a:xfrm>
            <a:off x="1692275" y="4652963"/>
            <a:ext cx="2735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chemeClr val="tx2"/>
                </a:solidFill>
                <a:latin typeface="Arial" charset="0"/>
                <a:ea typeface="ＭＳ Ｐゴシック" charset="0"/>
                <a:cs typeface="ＭＳ Ｐゴシック" charset="0"/>
              </a:defRPr>
            </a:lvl1pPr>
            <a:lvl2pPr marL="742950" indent="-285750" eaLnBrk="0" hangingPunct="0">
              <a:defRPr sz="3200" b="1">
                <a:solidFill>
                  <a:schemeClr val="tx2"/>
                </a:solidFill>
                <a:latin typeface="Arial" charset="0"/>
                <a:ea typeface="ＭＳ Ｐゴシック" charset="0"/>
              </a:defRPr>
            </a:lvl2pPr>
            <a:lvl3pPr marL="1143000" indent="-228600" eaLnBrk="0" hangingPunct="0">
              <a:defRPr sz="3200" b="1">
                <a:solidFill>
                  <a:schemeClr val="tx2"/>
                </a:solidFill>
                <a:latin typeface="Arial" charset="0"/>
                <a:ea typeface="ＭＳ Ｐゴシック" charset="0"/>
              </a:defRPr>
            </a:lvl3pPr>
            <a:lvl4pPr marL="1600200" indent="-228600" eaLnBrk="0" hangingPunct="0">
              <a:defRPr sz="3200" b="1">
                <a:solidFill>
                  <a:schemeClr val="tx2"/>
                </a:solidFill>
                <a:latin typeface="Arial" charset="0"/>
                <a:ea typeface="ＭＳ Ｐゴシック" charset="0"/>
              </a:defRPr>
            </a:lvl4pPr>
            <a:lvl5pPr marL="2057400" indent="-228600" eaLnBrk="0" hangingPunct="0">
              <a:defRPr sz="3200" b="1">
                <a:solidFill>
                  <a:schemeClr val="tx2"/>
                </a:solidFill>
                <a:latin typeface="Arial" charset="0"/>
                <a:ea typeface="ＭＳ Ｐゴシック" charset="0"/>
              </a:defRPr>
            </a:lvl5pPr>
            <a:lvl6pPr marL="2514600" indent="-228600" eaLnBrk="0" fontAlgn="base" hangingPunct="0">
              <a:spcBef>
                <a:spcPct val="0"/>
              </a:spcBef>
              <a:spcAft>
                <a:spcPct val="0"/>
              </a:spcAft>
              <a:defRPr sz="3200" b="1">
                <a:solidFill>
                  <a:schemeClr val="tx2"/>
                </a:solidFill>
                <a:latin typeface="Arial" charset="0"/>
                <a:ea typeface="ＭＳ Ｐゴシック" charset="0"/>
              </a:defRPr>
            </a:lvl6pPr>
            <a:lvl7pPr marL="2971800" indent="-228600" eaLnBrk="0" fontAlgn="base" hangingPunct="0">
              <a:spcBef>
                <a:spcPct val="0"/>
              </a:spcBef>
              <a:spcAft>
                <a:spcPct val="0"/>
              </a:spcAft>
              <a:defRPr sz="3200" b="1">
                <a:solidFill>
                  <a:schemeClr val="tx2"/>
                </a:solidFill>
                <a:latin typeface="Arial" charset="0"/>
                <a:ea typeface="ＭＳ Ｐゴシック" charset="0"/>
              </a:defRPr>
            </a:lvl7pPr>
            <a:lvl8pPr marL="3429000" indent="-228600" eaLnBrk="0" fontAlgn="base" hangingPunct="0">
              <a:spcBef>
                <a:spcPct val="0"/>
              </a:spcBef>
              <a:spcAft>
                <a:spcPct val="0"/>
              </a:spcAft>
              <a:defRPr sz="3200" b="1">
                <a:solidFill>
                  <a:schemeClr val="tx2"/>
                </a:solidFill>
                <a:latin typeface="Arial" charset="0"/>
                <a:ea typeface="ＭＳ Ｐゴシック" charset="0"/>
              </a:defRPr>
            </a:lvl8pPr>
            <a:lvl9pPr marL="3886200" indent="-228600" eaLnBrk="0" fontAlgn="base" hangingPunct="0">
              <a:spcBef>
                <a:spcPct val="0"/>
              </a:spcBef>
              <a:spcAft>
                <a:spcPct val="0"/>
              </a:spcAft>
              <a:defRPr sz="3200" b="1">
                <a:solidFill>
                  <a:schemeClr val="tx2"/>
                </a:solidFill>
                <a:latin typeface="Arial" charset="0"/>
                <a:ea typeface="ＭＳ Ｐゴシック" charset="0"/>
              </a:defRPr>
            </a:lvl9pPr>
          </a:lstStyle>
          <a:p>
            <a:pPr eaLnBrk="1" hangingPunct="1"/>
            <a:r>
              <a:rPr lang="es-MX" sz="2000" dirty="0">
                <a:solidFill>
                  <a:srgbClr val="000066"/>
                </a:solidFill>
              </a:rPr>
              <a:t>      </a:t>
            </a:r>
            <a:r>
              <a:rPr lang="es-MX" sz="2000" dirty="0" smtClean="0">
                <a:solidFill>
                  <a:srgbClr val="000066"/>
                </a:solidFill>
              </a:rPr>
              <a:t>Cumplimiento       </a:t>
            </a:r>
            <a:endParaRPr lang="es-CL" sz="2000" dirty="0">
              <a:solidFill>
                <a:srgbClr val="000066"/>
              </a:solidFill>
            </a:endParaRPr>
          </a:p>
        </p:txBody>
      </p:sp>
      <p:sp>
        <p:nvSpPr>
          <p:cNvPr id="11" name="29 CuadroTexto"/>
          <p:cNvSpPr txBox="1">
            <a:spLocks noChangeArrowheads="1"/>
          </p:cNvSpPr>
          <p:nvPr/>
        </p:nvSpPr>
        <p:spPr bwMode="auto">
          <a:xfrm>
            <a:off x="1979613" y="3573463"/>
            <a:ext cx="20875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chemeClr val="tx2"/>
                </a:solidFill>
                <a:latin typeface="Arial" charset="0"/>
                <a:ea typeface="ＭＳ Ｐゴシック" charset="0"/>
                <a:cs typeface="ＭＳ Ｐゴシック" charset="0"/>
              </a:defRPr>
            </a:lvl1pPr>
            <a:lvl2pPr marL="742950" indent="-285750" eaLnBrk="0" hangingPunct="0">
              <a:defRPr sz="3200" b="1">
                <a:solidFill>
                  <a:schemeClr val="tx2"/>
                </a:solidFill>
                <a:latin typeface="Arial" charset="0"/>
                <a:ea typeface="ＭＳ Ｐゴシック" charset="0"/>
              </a:defRPr>
            </a:lvl2pPr>
            <a:lvl3pPr marL="1143000" indent="-228600" eaLnBrk="0" hangingPunct="0">
              <a:defRPr sz="3200" b="1">
                <a:solidFill>
                  <a:schemeClr val="tx2"/>
                </a:solidFill>
                <a:latin typeface="Arial" charset="0"/>
                <a:ea typeface="ＭＳ Ｐゴシック" charset="0"/>
              </a:defRPr>
            </a:lvl3pPr>
            <a:lvl4pPr marL="1600200" indent="-228600" eaLnBrk="0" hangingPunct="0">
              <a:defRPr sz="3200" b="1">
                <a:solidFill>
                  <a:schemeClr val="tx2"/>
                </a:solidFill>
                <a:latin typeface="Arial" charset="0"/>
                <a:ea typeface="ＭＳ Ｐゴシック" charset="0"/>
              </a:defRPr>
            </a:lvl4pPr>
            <a:lvl5pPr marL="2057400" indent="-228600" eaLnBrk="0" hangingPunct="0">
              <a:defRPr sz="3200" b="1">
                <a:solidFill>
                  <a:schemeClr val="tx2"/>
                </a:solidFill>
                <a:latin typeface="Arial" charset="0"/>
                <a:ea typeface="ＭＳ Ｐゴシック" charset="0"/>
              </a:defRPr>
            </a:lvl5pPr>
            <a:lvl6pPr marL="2514600" indent="-228600" eaLnBrk="0" fontAlgn="base" hangingPunct="0">
              <a:spcBef>
                <a:spcPct val="0"/>
              </a:spcBef>
              <a:spcAft>
                <a:spcPct val="0"/>
              </a:spcAft>
              <a:defRPr sz="3200" b="1">
                <a:solidFill>
                  <a:schemeClr val="tx2"/>
                </a:solidFill>
                <a:latin typeface="Arial" charset="0"/>
                <a:ea typeface="ＭＳ Ｐゴシック" charset="0"/>
              </a:defRPr>
            </a:lvl6pPr>
            <a:lvl7pPr marL="2971800" indent="-228600" eaLnBrk="0" fontAlgn="base" hangingPunct="0">
              <a:spcBef>
                <a:spcPct val="0"/>
              </a:spcBef>
              <a:spcAft>
                <a:spcPct val="0"/>
              </a:spcAft>
              <a:defRPr sz="3200" b="1">
                <a:solidFill>
                  <a:schemeClr val="tx2"/>
                </a:solidFill>
                <a:latin typeface="Arial" charset="0"/>
                <a:ea typeface="ＭＳ Ｐゴシック" charset="0"/>
              </a:defRPr>
            </a:lvl7pPr>
            <a:lvl8pPr marL="3429000" indent="-228600" eaLnBrk="0" fontAlgn="base" hangingPunct="0">
              <a:spcBef>
                <a:spcPct val="0"/>
              </a:spcBef>
              <a:spcAft>
                <a:spcPct val="0"/>
              </a:spcAft>
              <a:defRPr sz="3200" b="1">
                <a:solidFill>
                  <a:schemeClr val="tx2"/>
                </a:solidFill>
                <a:latin typeface="Arial" charset="0"/>
                <a:ea typeface="ＭＳ Ｐゴシック" charset="0"/>
              </a:defRPr>
            </a:lvl8pPr>
            <a:lvl9pPr marL="3886200" indent="-228600" eaLnBrk="0" fontAlgn="base" hangingPunct="0">
              <a:spcBef>
                <a:spcPct val="0"/>
              </a:spcBef>
              <a:spcAft>
                <a:spcPct val="0"/>
              </a:spcAft>
              <a:defRPr sz="3200" b="1">
                <a:solidFill>
                  <a:schemeClr val="tx2"/>
                </a:solidFill>
                <a:latin typeface="Arial" charset="0"/>
                <a:ea typeface="ＭＳ Ｐゴシック" charset="0"/>
              </a:defRPr>
            </a:lvl9pPr>
          </a:lstStyle>
          <a:p>
            <a:pPr eaLnBrk="1" hangingPunct="1"/>
            <a:r>
              <a:rPr lang="es-MX" sz="2000" dirty="0">
                <a:solidFill>
                  <a:srgbClr val="000066"/>
                </a:solidFill>
              </a:rPr>
              <a:t> Sostenibilidad</a:t>
            </a:r>
            <a:endParaRPr lang="es-CL" sz="2000" dirty="0">
              <a:solidFill>
                <a:srgbClr val="000066"/>
              </a:solidFill>
            </a:endParaRPr>
          </a:p>
        </p:txBody>
      </p:sp>
      <p:sp>
        <p:nvSpPr>
          <p:cNvPr id="12" name="21 CuadroTexto"/>
          <p:cNvSpPr txBox="1">
            <a:spLocks noChangeArrowheads="1"/>
          </p:cNvSpPr>
          <p:nvPr/>
        </p:nvSpPr>
        <p:spPr bwMode="auto">
          <a:xfrm>
            <a:off x="2339975" y="2420938"/>
            <a:ext cx="1295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chemeClr val="tx2"/>
                </a:solidFill>
                <a:latin typeface="Arial" charset="0"/>
                <a:ea typeface="ＭＳ Ｐゴシック" charset="0"/>
                <a:cs typeface="ＭＳ Ｐゴシック" charset="0"/>
              </a:defRPr>
            </a:lvl1pPr>
            <a:lvl2pPr marL="742950" indent="-285750" eaLnBrk="0" hangingPunct="0">
              <a:defRPr sz="3200" b="1">
                <a:solidFill>
                  <a:schemeClr val="tx2"/>
                </a:solidFill>
                <a:latin typeface="Arial" charset="0"/>
                <a:ea typeface="ＭＳ Ｐゴシック" charset="0"/>
              </a:defRPr>
            </a:lvl2pPr>
            <a:lvl3pPr marL="1143000" indent="-228600" eaLnBrk="0" hangingPunct="0">
              <a:defRPr sz="3200" b="1">
                <a:solidFill>
                  <a:schemeClr val="tx2"/>
                </a:solidFill>
                <a:latin typeface="Arial" charset="0"/>
                <a:ea typeface="ＭＳ Ｐゴシック" charset="0"/>
              </a:defRPr>
            </a:lvl3pPr>
            <a:lvl4pPr marL="1600200" indent="-228600" eaLnBrk="0" hangingPunct="0">
              <a:defRPr sz="3200" b="1">
                <a:solidFill>
                  <a:schemeClr val="tx2"/>
                </a:solidFill>
                <a:latin typeface="Arial" charset="0"/>
                <a:ea typeface="ＭＳ Ｐゴシック" charset="0"/>
              </a:defRPr>
            </a:lvl4pPr>
            <a:lvl5pPr marL="2057400" indent="-228600" eaLnBrk="0" hangingPunct="0">
              <a:defRPr sz="3200" b="1">
                <a:solidFill>
                  <a:schemeClr val="tx2"/>
                </a:solidFill>
                <a:latin typeface="Arial" charset="0"/>
                <a:ea typeface="ＭＳ Ｐゴシック" charset="0"/>
              </a:defRPr>
            </a:lvl5pPr>
            <a:lvl6pPr marL="2514600" indent="-228600" eaLnBrk="0" fontAlgn="base" hangingPunct="0">
              <a:spcBef>
                <a:spcPct val="0"/>
              </a:spcBef>
              <a:spcAft>
                <a:spcPct val="0"/>
              </a:spcAft>
              <a:defRPr sz="3200" b="1">
                <a:solidFill>
                  <a:schemeClr val="tx2"/>
                </a:solidFill>
                <a:latin typeface="Arial" charset="0"/>
                <a:ea typeface="ＭＳ Ｐゴシック" charset="0"/>
              </a:defRPr>
            </a:lvl6pPr>
            <a:lvl7pPr marL="2971800" indent="-228600" eaLnBrk="0" fontAlgn="base" hangingPunct="0">
              <a:spcBef>
                <a:spcPct val="0"/>
              </a:spcBef>
              <a:spcAft>
                <a:spcPct val="0"/>
              </a:spcAft>
              <a:defRPr sz="3200" b="1">
                <a:solidFill>
                  <a:schemeClr val="tx2"/>
                </a:solidFill>
                <a:latin typeface="Arial" charset="0"/>
                <a:ea typeface="ＭＳ Ｐゴシック" charset="0"/>
              </a:defRPr>
            </a:lvl7pPr>
            <a:lvl8pPr marL="3429000" indent="-228600" eaLnBrk="0" fontAlgn="base" hangingPunct="0">
              <a:spcBef>
                <a:spcPct val="0"/>
              </a:spcBef>
              <a:spcAft>
                <a:spcPct val="0"/>
              </a:spcAft>
              <a:defRPr sz="3200" b="1">
                <a:solidFill>
                  <a:schemeClr val="tx2"/>
                </a:solidFill>
                <a:latin typeface="Arial" charset="0"/>
                <a:ea typeface="ＭＳ Ｐゴシック" charset="0"/>
              </a:defRPr>
            </a:lvl8pPr>
            <a:lvl9pPr marL="3886200" indent="-228600" eaLnBrk="0" fontAlgn="base" hangingPunct="0">
              <a:spcBef>
                <a:spcPct val="0"/>
              </a:spcBef>
              <a:spcAft>
                <a:spcPct val="0"/>
              </a:spcAft>
              <a:defRPr sz="3200" b="1">
                <a:solidFill>
                  <a:schemeClr val="tx2"/>
                </a:solidFill>
                <a:latin typeface="Arial" charset="0"/>
                <a:ea typeface="ＭＳ Ｐゴシック" charset="0"/>
              </a:defRPr>
            </a:lvl9pPr>
          </a:lstStyle>
          <a:p>
            <a:pPr eaLnBrk="1" hangingPunct="1"/>
            <a:r>
              <a:rPr lang="es-MX" sz="2000" dirty="0">
                <a:solidFill>
                  <a:srgbClr val="000066"/>
                </a:solidFill>
              </a:rPr>
              <a:t>   crear</a:t>
            </a:r>
          </a:p>
          <a:p>
            <a:pPr eaLnBrk="1" hangingPunct="1"/>
            <a:r>
              <a:rPr lang="es-MX" sz="2000" dirty="0">
                <a:solidFill>
                  <a:srgbClr val="000066"/>
                </a:solidFill>
              </a:rPr>
              <a:t>   valor</a:t>
            </a:r>
            <a:endParaRPr lang="es-CL" sz="2000" dirty="0">
              <a:solidFill>
                <a:srgbClr val="000066"/>
              </a:solidFill>
            </a:endParaRPr>
          </a:p>
        </p:txBody>
      </p:sp>
      <p:sp>
        <p:nvSpPr>
          <p:cNvPr id="13" name="13 CuadroTexto"/>
          <p:cNvSpPr txBox="1">
            <a:spLocks noChangeArrowheads="1"/>
          </p:cNvSpPr>
          <p:nvPr/>
        </p:nvSpPr>
        <p:spPr bwMode="auto">
          <a:xfrm>
            <a:off x="323850" y="5732463"/>
            <a:ext cx="4680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200" b="1">
                <a:solidFill>
                  <a:schemeClr val="tx2"/>
                </a:solidFill>
                <a:latin typeface="Arial" charset="0"/>
                <a:ea typeface="ＭＳ Ｐゴシック" charset="0"/>
                <a:cs typeface="ＭＳ Ｐゴシック" charset="0"/>
              </a:defRPr>
            </a:lvl1pPr>
            <a:lvl2pPr marL="742950" indent="-285750" eaLnBrk="0" hangingPunct="0">
              <a:defRPr sz="3200" b="1">
                <a:solidFill>
                  <a:schemeClr val="tx2"/>
                </a:solidFill>
                <a:latin typeface="Arial" charset="0"/>
                <a:ea typeface="ＭＳ Ｐゴシック" charset="0"/>
              </a:defRPr>
            </a:lvl2pPr>
            <a:lvl3pPr marL="1143000" indent="-228600" eaLnBrk="0" hangingPunct="0">
              <a:defRPr sz="3200" b="1">
                <a:solidFill>
                  <a:schemeClr val="tx2"/>
                </a:solidFill>
                <a:latin typeface="Arial" charset="0"/>
                <a:ea typeface="ＭＳ Ｐゴシック" charset="0"/>
              </a:defRPr>
            </a:lvl3pPr>
            <a:lvl4pPr marL="1600200" indent="-228600" eaLnBrk="0" hangingPunct="0">
              <a:defRPr sz="3200" b="1">
                <a:solidFill>
                  <a:schemeClr val="tx2"/>
                </a:solidFill>
                <a:latin typeface="Arial" charset="0"/>
                <a:ea typeface="ＭＳ Ｐゴシック" charset="0"/>
              </a:defRPr>
            </a:lvl4pPr>
            <a:lvl5pPr marL="2057400" indent="-228600" eaLnBrk="0" hangingPunct="0">
              <a:defRPr sz="3200" b="1">
                <a:solidFill>
                  <a:schemeClr val="tx2"/>
                </a:solidFill>
                <a:latin typeface="Arial" charset="0"/>
                <a:ea typeface="ＭＳ Ｐゴシック" charset="0"/>
              </a:defRPr>
            </a:lvl5pPr>
            <a:lvl6pPr marL="2514600" indent="-228600" eaLnBrk="0" fontAlgn="base" hangingPunct="0">
              <a:spcBef>
                <a:spcPct val="0"/>
              </a:spcBef>
              <a:spcAft>
                <a:spcPct val="0"/>
              </a:spcAft>
              <a:defRPr sz="3200" b="1">
                <a:solidFill>
                  <a:schemeClr val="tx2"/>
                </a:solidFill>
                <a:latin typeface="Arial" charset="0"/>
                <a:ea typeface="ＭＳ Ｐゴシック" charset="0"/>
              </a:defRPr>
            </a:lvl6pPr>
            <a:lvl7pPr marL="2971800" indent="-228600" eaLnBrk="0" fontAlgn="base" hangingPunct="0">
              <a:spcBef>
                <a:spcPct val="0"/>
              </a:spcBef>
              <a:spcAft>
                <a:spcPct val="0"/>
              </a:spcAft>
              <a:defRPr sz="3200" b="1">
                <a:solidFill>
                  <a:schemeClr val="tx2"/>
                </a:solidFill>
                <a:latin typeface="Arial" charset="0"/>
                <a:ea typeface="ＭＳ Ｐゴシック" charset="0"/>
              </a:defRPr>
            </a:lvl7pPr>
            <a:lvl8pPr marL="3429000" indent="-228600" eaLnBrk="0" fontAlgn="base" hangingPunct="0">
              <a:spcBef>
                <a:spcPct val="0"/>
              </a:spcBef>
              <a:spcAft>
                <a:spcPct val="0"/>
              </a:spcAft>
              <a:defRPr sz="3200" b="1">
                <a:solidFill>
                  <a:schemeClr val="tx2"/>
                </a:solidFill>
                <a:latin typeface="Arial" charset="0"/>
                <a:ea typeface="ＭＳ Ｐゴシック" charset="0"/>
              </a:defRPr>
            </a:lvl8pPr>
            <a:lvl9pPr marL="3886200" indent="-228600" eaLnBrk="0" fontAlgn="base" hangingPunct="0">
              <a:spcBef>
                <a:spcPct val="0"/>
              </a:spcBef>
              <a:spcAft>
                <a:spcPct val="0"/>
              </a:spcAft>
              <a:defRPr sz="3200" b="1">
                <a:solidFill>
                  <a:schemeClr val="tx2"/>
                </a:solidFill>
                <a:latin typeface="Arial" charset="0"/>
                <a:ea typeface="ＭＳ Ｐゴシック" charset="0"/>
              </a:defRPr>
            </a:lvl9pPr>
          </a:lstStyle>
          <a:p>
            <a:pPr eaLnBrk="1" hangingPunct="1"/>
            <a:r>
              <a:rPr lang="es-MX" sz="1200" b="0" dirty="0">
                <a:solidFill>
                  <a:srgbClr val="000066"/>
                </a:solidFill>
                <a:latin typeface="Arial Black" charset="0"/>
              </a:rPr>
              <a:t>  </a:t>
            </a:r>
            <a:r>
              <a:rPr lang="es-MX" sz="1200" b="0" dirty="0" smtClean="0">
                <a:solidFill>
                  <a:srgbClr val="000066"/>
                </a:solidFill>
                <a:latin typeface="Arial Black" charset="0"/>
              </a:rPr>
              <a:t>Fuente: Michael </a:t>
            </a:r>
            <a:r>
              <a:rPr lang="es-MX" sz="1200" b="0" dirty="0">
                <a:solidFill>
                  <a:srgbClr val="000066"/>
                </a:solidFill>
                <a:latin typeface="Arial Black" charset="0"/>
              </a:rPr>
              <a:t>Porter &amp; Mark Kramer </a:t>
            </a:r>
            <a:endParaRPr lang="es-CL" sz="1200" b="0" dirty="0">
              <a:solidFill>
                <a:srgbClr val="000066"/>
              </a:solidFill>
              <a:latin typeface="Arial Black" charset="0"/>
            </a:endParaRPr>
          </a:p>
        </p:txBody>
      </p:sp>
    </p:spTree>
    <p:extLst>
      <p:ext uri="{BB962C8B-B14F-4D97-AF65-F5344CB8AC3E}">
        <p14:creationId xmlns:p14="http://schemas.microsoft.com/office/powerpoint/2010/main" val="120477070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ox(in)">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967532" y="2269569"/>
            <a:ext cx="1728192" cy="877163"/>
          </a:xfrm>
          <a:prstGeom prst="rect">
            <a:avLst/>
          </a:prstGeom>
          <a:noFill/>
        </p:spPr>
        <p:txBody>
          <a:bodyPr wrap="square" rtlCol="0">
            <a:spAutoFit/>
          </a:bodyPr>
          <a:lstStyle/>
          <a:p>
            <a:pPr algn="ctr"/>
            <a:r>
              <a:rPr lang="en-US" sz="1700" dirty="0">
                <a:solidFill>
                  <a:prstClr val="white"/>
                </a:solidFill>
              </a:rPr>
              <a:t>ESTÁNDARES</a:t>
            </a:r>
          </a:p>
          <a:p>
            <a:pPr algn="ctr"/>
            <a:r>
              <a:rPr lang="en-US" sz="1700" dirty="0">
                <a:solidFill>
                  <a:prstClr val="white"/>
                </a:solidFill>
              </a:rPr>
              <a:t>AMBIENTALES</a:t>
            </a:r>
          </a:p>
          <a:p>
            <a:pPr algn="ctr"/>
            <a:r>
              <a:rPr lang="en-US" sz="1700" dirty="0">
                <a:solidFill>
                  <a:prstClr val="white"/>
                </a:solidFill>
              </a:rPr>
              <a:t>COMUNITARIOS</a:t>
            </a: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2409" t="20474" r="19907" b="10797"/>
          <a:stretch/>
        </p:blipFill>
        <p:spPr bwMode="auto">
          <a:xfrm>
            <a:off x="98426" y="1340054"/>
            <a:ext cx="3753494" cy="3848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descr="D:\Users\tschmidt\AppData\Local\Microsoft\Windows\Temporary Internet Files\Content.Outlook\MHEF7PTT\AvancesPEMAC2.jpg"/>
          <p:cNvPicPr>
            <a:picLocks noChangeAspect="1" noChangeArrowheads="1"/>
          </p:cNvPicPr>
          <p:nvPr/>
        </p:nvPicPr>
        <p:blipFill rotWithShape="1">
          <a:blip r:embed="rId3">
            <a:extLst>
              <a:ext uri="{28A0092B-C50C-407E-A947-70E740481C1C}">
                <a14:useLocalDpi xmlns:a14="http://schemas.microsoft.com/office/drawing/2010/main" val="0"/>
              </a:ext>
            </a:extLst>
          </a:blip>
          <a:srcRect l="57433" t="20418" r="16132" b="63373"/>
          <a:stretch/>
        </p:blipFill>
        <p:spPr bwMode="auto">
          <a:xfrm rot="404994">
            <a:off x="5014212" y="1035469"/>
            <a:ext cx="3816424" cy="1519909"/>
          </a:xfrm>
          <a:prstGeom prst="rect">
            <a:avLst/>
          </a:prstGeom>
          <a:noFill/>
          <a:extLst>
            <a:ext uri="{909E8E84-426E-40DD-AFC4-6F175D3DCCD1}">
              <a14:hiddenFill xmlns:a14="http://schemas.microsoft.com/office/drawing/2010/main">
                <a:solidFill>
                  <a:srgbClr val="FFFFFF"/>
                </a:solidFill>
              </a14:hiddenFill>
            </a:ext>
          </a:extLst>
        </p:spPr>
      </p:pic>
      <p:sp>
        <p:nvSpPr>
          <p:cNvPr id="19" name="18 Flecha derecha"/>
          <p:cNvSpPr/>
          <p:nvPr/>
        </p:nvSpPr>
        <p:spPr bwMode="auto">
          <a:xfrm rot="20564130">
            <a:off x="2981567" y="1811321"/>
            <a:ext cx="1906156" cy="247204"/>
          </a:xfrm>
          <a:prstGeom prst="rightArrow">
            <a:avLst/>
          </a:prstGeom>
          <a:blipFill dpi="0" rotWithShape="1">
            <a:blip r:embed="rId4" cstate="print"/>
            <a:srcRect/>
            <a:tile tx="0" ty="0" sx="100000" sy="100000" flip="none" algn="tl"/>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s-CL" sz="3000" b="1" dirty="0">
              <a:solidFill>
                <a:srgbClr val="FFFFFF"/>
              </a:solidFill>
              <a:cs typeface="Arial" charset="0"/>
            </a:endParaRPr>
          </a:p>
        </p:txBody>
      </p:sp>
      <p:grpSp>
        <p:nvGrpSpPr>
          <p:cNvPr id="20" name="4 Grupo"/>
          <p:cNvGrpSpPr/>
          <p:nvPr/>
        </p:nvGrpSpPr>
        <p:grpSpPr>
          <a:xfrm>
            <a:off x="98426" y="5228960"/>
            <a:ext cx="3929058" cy="1133055"/>
            <a:chOff x="3818" y="927647"/>
            <a:chExt cx="2307910" cy="1958967"/>
          </a:xfrm>
          <a:solidFill>
            <a:srgbClr val="F79646">
              <a:lumMod val="75000"/>
            </a:srgbClr>
          </a:solidFill>
        </p:grpSpPr>
        <p:sp>
          <p:nvSpPr>
            <p:cNvPr id="21" name="20 Rectángulo redondeado"/>
            <p:cNvSpPr/>
            <p:nvPr/>
          </p:nvSpPr>
          <p:spPr>
            <a:xfrm>
              <a:off x="3818" y="927647"/>
              <a:ext cx="2307910" cy="1958967"/>
            </a:xfrm>
            <a:prstGeom prst="roundRect">
              <a:avLst>
                <a:gd name="adj" fmla="val 10000"/>
              </a:avLst>
            </a:prstGeom>
            <a:grpFill/>
            <a:ln w="9525" cap="flat" cmpd="sng" algn="ctr">
              <a:solidFill>
                <a:srgbClr val="1F497D">
                  <a:hueOff val="0"/>
                  <a:satOff val="0"/>
                  <a:lumOff val="0"/>
                  <a:alphaOff val="0"/>
                  <a:shade val="95000"/>
                  <a:satMod val="105000"/>
                </a:srgbClr>
              </a:solidFill>
              <a:prstDash val="solid"/>
            </a:ln>
            <a:effectLst>
              <a:outerShdw blurRad="40000" dist="23000" dir="5400000" rotWithShape="0">
                <a:srgbClr val="000000">
                  <a:alpha val="35000"/>
                </a:srgbClr>
              </a:outerShdw>
            </a:effectLst>
          </p:spPr>
        </p:sp>
        <p:sp>
          <p:nvSpPr>
            <p:cNvPr id="22" name="21 Rectángulo"/>
            <p:cNvSpPr/>
            <p:nvPr/>
          </p:nvSpPr>
          <p:spPr>
            <a:xfrm>
              <a:off x="42469" y="1016691"/>
              <a:ext cx="2230608" cy="1608804"/>
            </a:xfrm>
            <a:prstGeom prst="rect">
              <a:avLst/>
            </a:prstGeom>
            <a:grpFill/>
            <a:ln>
              <a:noFill/>
            </a:ln>
            <a:effectLst/>
          </p:spPr>
          <p:txBody>
            <a:bodyPr spcFirstLastPara="0" vert="horz" wrap="square" lIns="74295" tIns="74295" rIns="74295" bIns="74295" numCol="1" spcCol="1270" anchor="t" anchorCtr="0">
              <a:noAutofit/>
            </a:bodyPr>
            <a:lstStyle/>
            <a:p>
              <a:pPr marL="57150" marR="0" lvl="1" indent="-57150" algn="l" defTabSz="444500" eaLnBrk="1" fontAlgn="auto" latinLnBrk="0" hangingPunct="1">
                <a:lnSpc>
                  <a:spcPct val="90000"/>
                </a:lnSpc>
                <a:spcBef>
                  <a:spcPct val="0"/>
                </a:spcBef>
                <a:spcAft>
                  <a:spcPct val="15000"/>
                </a:spcAft>
                <a:buClrTx/>
                <a:buSzTx/>
                <a:buFontTx/>
                <a:buNone/>
                <a:tabLst/>
                <a:defRPr/>
              </a:pPr>
              <a:r>
                <a:rPr kumimoji="0" lang="es-CL" sz="1400" b="1" i="1" u="none" strike="noStrike" kern="0" cap="none" spc="0" normalizeH="0" baseline="0" noProof="0" dirty="0" smtClean="0">
                  <a:ln>
                    <a:noFill/>
                  </a:ln>
                  <a:solidFill>
                    <a:sysClr val="window" lastClr="FFFFFF"/>
                  </a:solidFill>
                  <a:effectLst/>
                  <a:uLnTx/>
                  <a:uFillTx/>
                  <a:latin typeface="Calibri" pitchFamily="34" charset="0"/>
                  <a:ea typeface="Verdana" pitchFamily="34" charset="0"/>
                  <a:cs typeface="Calibri" pitchFamily="34" charset="0"/>
                </a:rPr>
                <a:t>3.- Desarrollo de las Comunidades:  </a:t>
              </a:r>
              <a:r>
                <a:rPr kumimoji="0" lang="es-CL" sz="1100" b="0" i="1" u="none" strike="noStrike" kern="1200" cap="none" spc="0" normalizeH="0" baseline="0" noProof="0" dirty="0" smtClean="0">
                  <a:ln>
                    <a:noFill/>
                  </a:ln>
                  <a:solidFill>
                    <a:sysClr val="window" lastClr="FFFFFF"/>
                  </a:solidFill>
                  <a:effectLst/>
                  <a:uLnTx/>
                  <a:uFillTx/>
                  <a:latin typeface="Calibri" pitchFamily="34" charset="0"/>
                  <a:ea typeface="Verdana" pitchFamily="34" charset="0"/>
                  <a:cs typeface="Calibri" pitchFamily="34" charset="0"/>
                </a:rPr>
                <a:t>Nos hacemos cargo de los impactos sociales que provocan nuestras operaciones y proyectos en las comunidades cercanas, contribuyendo a su bienestar, fortaleciendo sus capacidades y recursos, y potenciando relaciones confiables y transparentes de beneficio mutuo”.</a:t>
              </a:r>
              <a:endParaRPr kumimoji="0" lang="es-CL" sz="1100" b="0" i="0" u="none" strike="noStrike" kern="1200" cap="none" spc="0" normalizeH="0" baseline="0" noProof="0" dirty="0">
                <a:ln>
                  <a:noFill/>
                </a:ln>
                <a:solidFill>
                  <a:sysClr val="window" lastClr="FFFFFF"/>
                </a:solidFill>
                <a:effectLst/>
                <a:uLnTx/>
                <a:uFillTx/>
                <a:latin typeface="Calibri"/>
              </a:endParaRPr>
            </a:p>
          </p:txBody>
        </p:sp>
      </p:grpSp>
      <p:sp>
        <p:nvSpPr>
          <p:cNvPr id="26" name="25 Rectángulo redondeado"/>
          <p:cNvSpPr/>
          <p:nvPr/>
        </p:nvSpPr>
        <p:spPr>
          <a:xfrm>
            <a:off x="4238215" y="4760395"/>
            <a:ext cx="3929058" cy="656886"/>
          </a:xfrm>
          <a:prstGeom prst="roundRect">
            <a:avLst>
              <a:gd name="adj" fmla="val 10000"/>
            </a:avLst>
          </a:prstGeom>
          <a:solidFill>
            <a:srgbClr val="F79646">
              <a:lumMod val="75000"/>
            </a:srgbClr>
          </a:solidFill>
          <a:ln w="9525" cap="flat" cmpd="sng" algn="ctr">
            <a:solidFill>
              <a:srgbClr val="1F497D">
                <a:hueOff val="0"/>
                <a:satOff val="0"/>
                <a:lumOff val="0"/>
                <a:alphaOff val="0"/>
                <a:shade val="95000"/>
                <a:satMod val="105000"/>
              </a:srgbClr>
            </a:solidFill>
            <a:prstDash val="solid"/>
          </a:ln>
          <a:effectLst>
            <a:outerShdw blurRad="40000" dist="23000" dir="5400000" rotWithShape="0">
              <a:srgbClr val="000000">
                <a:alpha val="35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CL" sz="1400" b="1" i="0" u="none" strike="noStrike" kern="0" cap="none" spc="0" normalizeH="0" baseline="0" noProof="0" dirty="0" smtClean="0">
                <a:ln>
                  <a:noFill/>
                </a:ln>
                <a:solidFill>
                  <a:sysClr val="window" lastClr="FFFFFF"/>
                </a:solidFill>
                <a:effectLst/>
                <a:uLnTx/>
                <a:uFillTx/>
                <a:latin typeface="Calibri" pitchFamily="34" charset="0"/>
                <a:ea typeface="+mn-ea"/>
                <a:cs typeface="Calibri" pitchFamily="34" charset="0"/>
              </a:rPr>
              <a:t>5.- Estándares Corporativos:  </a:t>
            </a:r>
            <a:r>
              <a:rPr kumimoji="0" lang="es-CL" sz="1100" b="0" i="0" u="none" strike="noStrike" kern="0" cap="none" spc="0" normalizeH="0" baseline="0" noProof="0" dirty="0" smtClean="0">
                <a:ln>
                  <a:noFill/>
                </a:ln>
                <a:solidFill>
                  <a:sysClr val="window" lastClr="FFFFFF"/>
                </a:solidFill>
                <a:effectLst/>
                <a:uLnTx/>
                <a:uFillTx/>
                <a:latin typeface="Calibri" pitchFamily="34" charset="0"/>
                <a:ea typeface="+mn-ea"/>
                <a:cs typeface="Calibri" pitchFamily="34" charset="0"/>
              </a:rPr>
              <a:t>implementar estándares transversales de seguridad, salud en el trabajo, medio ambiente y comunidad.</a:t>
            </a:r>
            <a:endParaRPr kumimoji="0" lang="es-CL" sz="1100" b="0" i="0" u="none" strike="noStrike" kern="0" cap="none" spc="0" normalizeH="0" baseline="0" noProof="0" dirty="0">
              <a:ln>
                <a:noFill/>
              </a:ln>
              <a:solidFill>
                <a:sysClr val="window" lastClr="FFFFFF"/>
              </a:solidFill>
              <a:effectLst/>
              <a:uLnTx/>
              <a:uFillTx/>
              <a:latin typeface="Calibri" pitchFamily="34" charset="0"/>
              <a:ea typeface="+mn-ea"/>
              <a:cs typeface="Calibri" pitchFamily="34" charset="0"/>
            </a:endParaRPr>
          </a:p>
        </p:txBody>
      </p:sp>
      <p:grpSp>
        <p:nvGrpSpPr>
          <p:cNvPr id="27" name="13 Grupo"/>
          <p:cNvGrpSpPr/>
          <p:nvPr/>
        </p:nvGrpSpPr>
        <p:grpSpPr>
          <a:xfrm>
            <a:off x="4840640" y="2708150"/>
            <a:ext cx="2202197" cy="1250147"/>
            <a:chOff x="2465948" y="1461486"/>
            <a:chExt cx="2214578" cy="1411800"/>
          </a:xfrm>
        </p:grpSpPr>
        <p:pic>
          <p:nvPicPr>
            <p:cNvPr id="28" name="Picture 3"/>
            <p:cNvPicPr>
              <a:picLocks noChangeAspect="1" noChangeArrowheads="1"/>
            </p:cNvPicPr>
            <p:nvPr/>
          </p:nvPicPr>
          <p:blipFill>
            <a:blip r:embed="rId5" cstate="email"/>
            <a:srcRect/>
            <a:stretch>
              <a:fillRect/>
            </a:stretch>
          </p:blipFill>
          <p:spPr bwMode="auto">
            <a:xfrm>
              <a:off x="2465948" y="1461486"/>
              <a:ext cx="2214578" cy="357190"/>
            </a:xfrm>
            <a:prstGeom prst="rect">
              <a:avLst/>
            </a:prstGeom>
            <a:noFill/>
            <a:ln w="9525">
              <a:noFill/>
              <a:miter lim="800000"/>
              <a:headEnd/>
              <a:tailEnd/>
            </a:ln>
          </p:spPr>
        </p:pic>
        <p:pic>
          <p:nvPicPr>
            <p:cNvPr id="29" name="Picture 3"/>
            <p:cNvPicPr>
              <a:picLocks noChangeAspect="1" noChangeArrowheads="1"/>
            </p:cNvPicPr>
            <p:nvPr/>
          </p:nvPicPr>
          <p:blipFill>
            <a:blip r:embed="rId6" cstate="email"/>
            <a:srcRect/>
            <a:stretch>
              <a:fillRect/>
            </a:stretch>
          </p:blipFill>
          <p:spPr bwMode="auto">
            <a:xfrm>
              <a:off x="2500193" y="1786762"/>
              <a:ext cx="938593" cy="1086524"/>
            </a:xfrm>
            <a:prstGeom prst="rect">
              <a:avLst/>
            </a:prstGeom>
            <a:noFill/>
            <a:ln w="9525">
              <a:noFill/>
              <a:miter lim="800000"/>
              <a:headEnd/>
              <a:tailEnd/>
            </a:ln>
          </p:spPr>
        </p:pic>
      </p:grpSp>
      <p:grpSp>
        <p:nvGrpSpPr>
          <p:cNvPr id="30" name="16 Grupo"/>
          <p:cNvGrpSpPr/>
          <p:nvPr/>
        </p:nvGrpSpPr>
        <p:grpSpPr>
          <a:xfrm>
            <a:off x="5781709" y="3024441"/>
            <a:ext cx="2621719" cy="1433843"/>
            <a:chOff x="3172752" y="1275645"/>
            <a:chExt cx="2357454" cy="1447893"/>
          </a:xfrm>
        </p:grpSpPr>
        <p:pic>
          <p:nvPicPr>
            <p:cNvPr id="32" name="Picture 3"/>
            <p:cNvPicPr>
              <a:picLocks noChangeAspect="1" noChangeArrowheads="1"/>
            </p:cNvPicPr>
            <p:nvPr/>
          </p:nvPicPr>
          <p:blipFill>
            <a:blip r:embed="rId7" cstate="email"/>
            <a:srcRect/>
            <a:stretch>
              <a:fillRect/>
            </a:stretch>
          </p:blipFill>
          <p:spPr bwMode="auto">
            <a:xfrm>
              <a:off x="3183708" y="1580529"/>
              <a:ext cx="857255" cy="1143009"/>
            </a:xfrm>
            <a:prstGeom prst="rect">
              <a:avLst/>
            </a:prstGeom>
            <a:noFill/>
            <a:ln w="9525">
              <a:noFill/>
              <a:miter lim="800000"/>
              <a:headEnd/>
              <a:tailEnd/>
            </a:ln>
          </p:spPr>
        </p:pic>
        <p:pic>
          <p:nvPicPr>
            <p:cNvPr id="31" name="Picture 3"/>
            <p:cNvPicPr>
              <a:picLocks noChangeAspect="1" noChangeArrowheads="1"/>
            </p:cNvPicPr>
            <p:nvPr/>
          </p:nvPicPr>
          <p:blipFill>
            <a:blip r:embed="rId8" cstate="email"/>
            <a:srcRect/>
            <a:stretch>
              <a:fillRect/>
            </a:stretch>
          </p:blipFill>
          <p:spPr bwMode="auto">
            <a:xfrm>
              <a:off x="3172752" y="1275645"/>
              <a:ext cx="2357454" cy="357190"/>
            </a:xfrm>
            <a:prstGeom prst="rect">
              <a:avLst/>
            </a:prstGeom>
            <a:noFill/>
            <a:ln w="9525">
              <a:noFill/>
              <a:miter lim="800000"/>
              <a:headEnd/>
              <a:tailEnd/>
            </a:ln>
          </p:spPr>
        </p:pic>
      </p:grpSp>
      <p:pic>
        <p:nvPicPr>
          <p:cNvPr id="33" name="Picture 3"/>
          <p:cNvPicPr>
            <a:picLocks noChangeAspect="1" noChangeArrowheads="1"/>
          </p:cNvPicPr>
          <p:nvPr/>
        </p:nvPicPr>
        <p:blipFill>
          <a:blip r:embed="rId9" cstate="email"/>
          <a:srcRect/>
          <a:stretch>
            <a:fillRect/>
          </a:stretch>
        </p:blipFill>
        <p:spPr bwMode="auto">
          <a:xfrm>
            <a:off x="6771556" y="3816537"/>
            <a:ext cx="2113363" cy="1060209"/>
          </a:xfrm>
          <a:prstGeom prst="rect">
            <a:avLst/>
          </a:prstGeom>
          <a:noFill/>
          <a:ln w="9525">
            <a:noFill/>
            <a:miter lim="800000"/>
            <a:headEnd/>
            <a:tailEnd/>
          </a:ln>
        </p:spPr>
      </p:pic>
      <p:pic>
        <p:nvPicPr>
          <p:cNvPr id="34" name="Picture 3"/>
          <p:cNvPicPr>
            <a:picLocks noChangeAspect="1" noChangeArrowheads="1"/>
          </p:cNvPicPr>
          <p:nvPr/>
        </p:nvPicPr>
        <p:blipFill>
          <a:blip r:embed="rId10" cstate="email"/>
          <a:srcRect/>
          <a:stretch>
            <a:fillRect/>
          </a:stretch>
        </p:blipFill>
        <p:spPr bwMode="auto">
          <a:xfrm>
            <a:off x="6747244" y="3354305"/>
            <a:ext cx="2137675" cy="462232"/>
          </a:xfrm>
          <a:prstGeom prst="rect">
            <a:avLst/>
          </a:prstGeom>
          <a:noFill/>
          <a:ln w="9525">
            <a:noFill/>
            <a:miter lim="800000"/>
            <a:headEnd/>
            <a:tailEnd/>
          </a:ln>
        </p:spPr>
      </p:pic>
      <p:sp>
        <p:nvSpPr>
          <p:cNvPr id="35" name="34 Flecha derecha"/>
          <p:cNvSpPr/>
          <p:nvPr/>
        </p:nvSpPr>
        <p:spPr bwMode="auto">
          <a:xfrm rot="361014">
            <a:off x="3213576" y="2831650"/>
            <a:ext cx="1066406" cy="241203"/>
          </a:xfrm>
          <a:prstGeom prst="rightArrow">
            <a:avLst/>
          </a:prstGeom>
          <a:blipFill dpi="0" rotWithShape="1">
            <a:blip r:embed="rId4" cstate="print"/>
            <a:srcRect/>
            <a:tile tx="0" ty="0" sx="100000" sy="100000" flip="none" algn="tl"/>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s-CL" sz="3000" b="1" dirty="0">
              <a:solidFill>
                <a:srgbClr val="FFFFFF"/>
              </a:solidFill>
              <a:cs typeface="Arial" charset="0"/>
            </a:endParaRPr>
          </a:p>
        </p:txBody>
      </p:sp>
      <p:sp>
        <p:nvSpPr>
          <p:cNvPr id="37" name="36 Rectángulo"/>
          <p:cNvSpPr/>
          <p:nvPr/>
        </p:nvSpPr>
        <p:spPr>
          <a:xfrm>
            <a:off x="448967" y="6467585"/>
            <a:ext cx="1705788" cy="369332"/>
          </a:xfrm>
          <a:prstGeom prst="rect">
            <a:avLst/>
          </a:prstGeom>
        </p:spPr>
        <p:txBody>
          <a:bodyPr wrap="none">
            <a:spAutoFit/>
          </a:bodyPr>
          <a:lstStyle/>
          <a:p>
            <a:r>
              <a:rPr lang="es-CL" dirty="0" smtClean="0">
                <a:solidFill>
                  <a:srgbClr val="000000"/>
                </a:solidFill>
                <a:cs typeface="Arial" charset="0"/>
              </a:rPr>
              <a:t>Fuente: Codelco</a:t>
            </a:r>
            <a:endParaRPr lang="es-CL" dirty="0">
              <a:solidFill>
                <a:srgbClr val="000000"/>
              </a:solidFill>
              <a:cs typeface="Arial" charset="0"/>
            </a:endParaRPr>
          </a:p>
        </p:txBody>
      </p:sp>
      <p:pic>
        <p:nvPicPr>
          <p:cNvPr id="3075"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27484" y="5453137"/>
            <a:ext cx="5270774" cy="140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CuadroTexto"/>
          <p:cNvSpPr txBox="1"/>
          <p:nvPr/>
        </p:nvSpPr>
        <p:spPr>
          <a:xfrm>
            <a:off x="4222621" y="5516931"/>
            <a:ext cx="5075637" cy="1277273"/>
          </a:xfrm>
          <a:prstGeom prst="rect">
            <a:avLst/>
          </a:prstGeom>
          <a:noFill/>
        </p:spPr>
        <p:txBody>
          <a:bodyPr wrap="square" rtlCol="0">
            <a:spAutoFit/>
          </a:bodyPr>
          <a:lstStyle/>
          <a:p>
            <a:pPr algn="just"/>
            <a:r>
              <a:rPr lang="es-CL" sz="1100" dirty="0">
                <a:solidFill>
                  <a:schemeClr val="bg1"/>
                </a:solidFill>
                <a:latin typeface="Calibri" panose="020F0502020204030204" pitchFamily="34" charset="0"/>
              </a:rPr>
              <a:t>6.- Responsables con la sociedad:  velar por la protección de </a:t>
            </a:r>
            <a:r>
              <a:rPr lang="es-CL" sz="1100" dirty="0" smtClean="0">
                <a:solidFill>
                  <a:schemeClr val="bg1"/>
                </a:solidFill>
                <a:latin typeface="Calibri" panose="020F0502020204030204" pitchFamily="34" charset="0"/>
              </a:rPr>
              <a:t>los derechos </a:t>
            </a:r>
            <a:r>
              <a:rPr lang="es-CL" sz="1100" dirty="0">
                <a:solidFill>
                  <a:schemeClr val="bg1"/>
                </a:solidFill>
                <a:latin typeface="Calibri" panose="020F0502020204030204" pitchFamily="34" charset="0"/>
              </a:rPr>
              <a:t>humanos </a:t>
            </a:r>
            <a:endParaRPr lang="es-CL" sz="1100" dirty="0" smtClean="0">
              <a:solidFill>
                <a:schemeClr val="bg1"/>
              </a:solidFill>
              <a:latin typeface="Calibri" panose="020F0502020204030204" pitchFamily="34" charset="0"/>
            </a:endParaRPr>
          </a:p>
          <a:p>
            <a:pPr algn="just"/>
            <a:r>
              <a:rPr lang="es-CL" sz="1100" dirty="0" smtClean="0">
                <a:solidFill>
                  <a:schemeClr val="bg1"/>
                </a:solidFill>
                <a:latin typeface="Calibri" panose="020F0502020204030204" pitchFamily="34" charset="0"/>
              </a:rPr>
              <a:t>fundamentales </a:t>
            </a:r>
            <a:r>
              <a:rPr lang="es-CL" sz="1100" dirty="0">
                <a:solidFill>
                  <a:schemeClr val="bg1"/>
                </a:solidFill>
                <a:latin typeface="Calibri" panose="020F0502020204030204" pitchFamily="34" charset="0"/>
              </a:rPr>
              <a:t>y el respeto por culturas y </a:t>
            </a:r>
            <a:r>
              <a:rPr lang="es-CL" sz="1100" dirty="0" smtClean="0">
                <a:solidFill>
                  <a:schemeClr val="bg1"/>
                </a:solidFill>
                <a:latin typeface="Calibri" panose="020F0502020204030204" pitchFamily="34" charset="0"/>
              </a:rPr>
              <a:t>costumbres </a:t>
            </a:r>
            <a:r>
              <a:rPr lang="es-CL" sz="1100" dirty="0">
                <a:solidFill>
                  <a:schemeClr val="bg1"/>
                </a:solidFill>
                <a:latin typeface="Calibri" panose="020F0502020204030204" pitchFamily="34" charset="0"/>
              </a:rPr>
              <a:t>de trabajadores, comunidades </a:t>
            </a:r>
            <a:endParaRPr lang="es-CL" sz="1100" dirty="0" smtClean="0">
              <a:solidFill>
                <a:schemeClr val="bg1"/>
              </a:solidFill>
              <a:latin typeface="Calibri" panose="020F0502020204030204" pitchFamily="34" charset="0"/>
            </a:endParaRPr>
          </a:p>
          <a:p>
            <a:pPr algn="just"/>
            <a:r>
              <a:rPr lang="es-CL" sz="1100" dirty="0" smtClean="0">
                <a:solidFill>
                  <a:schemeClr val="bg1"/>
                </a:solidFill>
                <a:latin typeface="Calibri" panose="020F0502020204030204" pitchFamily="34" charset="0"/>
              </a:rPr>
              <a:t>y </a:t>
            </a:r>
            <a:r>
              <a:rPr lang="es-CL" sz="1100" dirty="0">
                <a:solidFill>
                  <a:schemeClr val="bg1"/>
                </a:solidFill>
                <a:latin typeface="Calibri" panose="020F0502020204030204" pitchFamily="34" charset="0"/>
              </a:rPr>
              <a:t>pueblos indígenas.  </a:t>
            </a:r>
            <a:endParaRPr lang="es-CL" sz="1100" dirty="0" smtClean="0">
              <a:solidFill>
                <a:schemeClr val="bg1"/>
              </a:solidFill>
              <a:latin typeface="Calibri" panose="020F0502020204030204" pitchFamily="34" charset="0"/>
            </a:endParaRPr>
          </a:p>
          <a:p>
            <a:pPr algn="just"/>
            <a:r>
              <a:rPr lang="es-CL" sz="1100" dirty="0" smtClean="0">
                <a:solidFill>
                  <a:schemeClr val="bg1"/>
                </a:solidFill>
                <a:latin typeface="Calibri" panose="020F0502020204030204" pitchFamily="34" charset="0"/>
              </a:rPr>
              <a:t>Incorporar </a:t>
            </a:r>
            <a:r>
              <a:rPr lang="es-CL" sz="1100" dirty="0">
                <a:solidFill>
                  <a:schemeClr val="bg1"/>
                </a:solidFill>
                <a:latin typeface="Calibri" panose="020F0502020204030204" pitchFamily="34" charset="0"/>
              </a:rPr>
              <a:t>y promover criterios de responsabilidad social en los </a:t>
            </a:r>
            <a:r>
              <a:rPr lang="es-CL" sz="1100" dirty="0" smtClean="0">
                <a:solidFill>
                  <a:schemeClr val="bg1"/>
                </a:solidFill>
                <a:latin typeface="Calibri" panose="020F0502020204030204" pitchFamily="34" charset="0"/>
              </a:rPr>
              <a:t>procesos </a:t>
            </a:r>
            <a:r>
              <a:rPr lang="es-CL" sz="1100" dirty="0">
                <a:solidFill>
                  <a:schemeClr val="bg1"/>
                </a:solidFill>
                <a:latin typeface="Calibri" panose="020F0502020204030204" pitchFamily="34" charset="0"/>
              </a:rPr>
              <a:t>de toma de </a:t>
            </a:r>
            <a:endParaRPr lang="es-CL" sz="1100" dirty="0" smtClean="0">
              <a:solidFill>
                <a:schemeClr val="bg1"/>
              </a:solidFill>
              <a:latin typeface="Calibri" panose="020F0502020204030204" pitchFamily="34" charset="0"/>
            </a:endParaRPr>
          </a:p>
          <a:p>
            <a:pPr algn="just"/>
            <a:r>
              <a:rPr lang="es-CL" sz="1100" dirty="0" smtClean="0">
                <a:solidFill>
                  <a:schemeClr val="bg1"/>
                </a:solidFill>
                <a:latin typeface="Calibri" panose="020F0502020204030204" pitchFamily="34" charset="0"/>
              </a:rPr>
              <a:t>decisión </a:t>
            </a:r>
            <a:r>
              <a:rPr lang="es-CL" sz="1100" dirty="0">
                <a:solidFill>
                  <a:schemeClr val="bg1"/>
                </a:solidFill>
                <a:latin typeface="Calibri" panose="020F0502020204030204" pitchFamily="34" charset="0"/>
              </a:rPr>
              <a:t>de las operaciones y proyectos.  </a:t>
            </a:r>
            <a:endParaRPr lang="es-CL" sz="1100" dirty="0" smtClean="0">
              <a:solidFill>
                <a:schemeClr val="bg1"/>
              </a:solidFill>
              <a:latin typeface="Calibri" panose="020F0502020204030204" pitchFamily="34" charset="0"/>
            </a:endParaRPr>
          </a:p>
          <a:p>
            <a:pPr algn="just"/>
            <a:r>
              <a:rPr lang="es-CL" sz="1100" dirty="0" smtClean="0">
                <a:solidFill>
                  <a:schemeClr val="bg1"/>
                </a:solidFill>
                <a:latin typeface="Calibri" panose="020F0502020204030204" pitchFamily="34" charset="0"/>
              </a:rPr>
              <a:t>Estimular</a:t>
            </a:r>
            <a:r>
              <a:rPr lang="es-CL" sz="1100" dirty="0">
                <a:solidFill>
                  <a:schemeClr val="bg1"/>
                </a:solidFill>
                <a:latin typeface="Calibri" panose="020F0502020204030204" pitchFamily="34" charset="0"/>
              </a:rPr>
              <a:t>, en conjunto con la industria, el uso ambientalmente responsable de </a:t>
            </a:r>
            <a:endParaRPr lang="es-CL" sz="1100" dirty="0" smtClean="0">
              <a:solidFill>
                <a:schemeClr val="bg1"/>
              </a:solidFill>
              <a:latin typeface="Calibri" panose="020F0502020204030204" pitchFamily="34" charset="0"/>
            </a:endParaRPr>
          </a:p>
          <a:p>
            <a:pPr algn="just"/>
            <a:r>
              <a:rPr lang="es-CL" sz="1100" dirty="0" smtClean="0">
                <a:solidFill>
                  <a:schemeClr val="bg1"/>
                </a:solidFill>
                <a:latin typeface="Calibri" panose="020F0502020204030204" pitchFamily="34" charset="0"/>
              </a:rPr>
              <a:t>nuestros </a:t>
            </a:r>
            <a:r>
              <a:rPr lang="es-CL" sz="1100" dirty="0">
                <a:solidFill>
                  <a:schemeClr val="bg1"/>
                </a:solidFill>
                <a:latin typeface="Calibri" panose="020F0502020204030204" pitchFamily="34" charset="0"/>
              </a:rPr>
              <a:t>principales productos a lo largo de todo el ciclo de vida.</a:t>
            </a:r>
          </a:p>
        </p:txBody>
      </p:sp>
      <p:sp>
        <p:nvSpPr>
          <p:cNvPr id="6" name="5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16</a:t>
            </a:fld>
            <a:endParaRPr lang="es-CL" dirty="0">
              <a:solidFill>
                <a:prstClr val="black">
                  <a:tint val="75000"/>
                </a:prstClr>
              </a:solidFill>
            </a:endParaRPr>
          </a:p>
        </p:txBody>
      </p:sp>
      <p:sp>
        <p:nvSpPr>
          <p:cNvPr id="24" name="1 Título"/>
          <p:cNvSpPr txBox="1">
            <a:spLocks/>
          </p:cNvSpPr>
          <p:nvPr/>
        </p:nvSpPr>
        <p:spPr bwMode="auto">
          <a:xfrm>
            <a:off x="107950" y="233859"/>
            <a:ext cx="8229600" cy="58259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200">
                <a:solidFill>
                  <a:srgbClr val="2F4A65"/>
                </a:solidFill>
                <a:latin typeface="+mn-lt"/>
                <a:ea typeface="+mj-ea"/>
                <a:cs typeface="+mj-cs"/>
              </a:defRPr>
            </a:lvl1pPr>
            <a:lvl2pPr algn="ctr" rtl="0" eaLnBrk="1" fontAlgn="base" hangingPunct="1">
              <a:spcBef>
                <a:spcPct val="0"/>
              </a:spcBef>
              <a:spcAft>
                <a:spcPct val="0"/>
              </a:spcAft>
              <a:defRPr sz="3200">
                <a:solidFill>
                  <a:srgbClr val="314E6D"/>
                </a:solidFill>
                <a:latin typeface="Cambria" pitchFamily="18" charset="0"/>
              </a:defRPr>
            </a:lvl2pPr>
            <a:lvl3pPr algn="ctr" rtl="0" eaLnBrk="1" fontAlgn="base" hangingPunct="1">
              <a:spcBef>
                <a:spcPct val="0"/>
              </a:spcBef>
              <a:spcAft>
                <a:spcPct val="0"/>
              </a:spcAft>
              <a:defRPr sz="3200">
                <a:solidFill>
                  <a:srgbClr val="314E6D"/>
                </a:solidFill>
                <a:latin typeface="Cambria" pitchFamily="18" charset="0"/>
              </a:defRPr>
            </a:lvl3pPr>
            <a:lvl4pPr algn="ctr" rtl="0" eaLnBrk="1" fontAlgn="base" hangingPunct="1">
              <a:spcBef>
                <a:spcPct val="0"/>
              </a:spcBef>
              <a:spcAft>
                <a:spcPct val="0"/>
              </a:spcAft>
              <a:defRPr sz="3200">
                <a:solidFill>
                  <a:srgbClr val="314E6D"/>
                </a:solidFill>
                <a:latin typeface="Cambria" pitchFamily="18" charset="0"/>
              </a:defRPr>
            </a:lvl4pPr>
            <a:lvl5pPr algn="ctr" rtl="0" eaLnBrk="1" fontAlgn="base" hangingPunct="1">
              <a:spcBef>
                <a:spcPct val="0"/>
              </a:spcBef>
              <a:spcAft>
                <a:spcPct val="0"/>
              </a:spcAft>
              <a:defRPr sz="3200">
                <a:solidFill>
                  <a:srgbClr val="314E6D"/>
                </a:solidFill>
                <a:latin typeface="Cambria" pitchFamily="18" charset="0"/>
              </a:defRPr>
            </a:lvl5pPr>
            <a:lvl6pPr marL="457200" algn="ctr" rtl="0" eaLnBrk="1" fontAlgn="base" hangingPunct="1">
              <a:spcBef>
                <a:spcPct val="0"/>
              </a:spcBef>
              <a:spcAft>
                <a:spcPct val="0"/>
              </a:spcAft>
              <a:defRPr sz="3200">
                <a:solidFill>
                  <a:srgbClr val="314E6D"/>
                </a:solidFill>
                <a:latin typeface="Cambria" pitchFamily="18" charset="0"/>
              </a:defRPr>
            </a:lvl6pPr>
            <a:lvl7pPr marL="914400" algn="ctr" rtl="0" eaLnBrk="1" fontAlgn="base" hangingPunct="1">
              <a:spcBef>
                <a:spcPct val="0"/>
              </a:spcBef>
              <a:spcAft>
                <a:spcPct val="0"/>
              </a:spcAft>
              <a:defRPr sz="3200">
                <a:solidFill>
                  <a:srgbClr val="314E6D"/>
                </a:solidFill>
                <a:latin typeface="Cambria" pitchFamily="18" charset="0"/>
              </a:defRPr>
            </a:lvl7pPr>
            <a:lvl8pPr marL="1371600" algn="ctr" rtl="0" eaLnBrk="1" fontAlgn="base" hangingPunct="1">
              <a:spcBef>
                <a:spcPct val="0"/>
              </a:spcBef>
              <a:spcAft>
                <a:spcPct val="0"/>
              </a:spcAft>
              <a:defRPr sz="3200">
                <a:solidFill>
                  <a:srgbClr val="314E6D"/>
                </a:solidFill>
                <a:latin typeface="Cambria" pitchFamily="18" charset="0"/>
              </a:defRPr>
            </a:lvl8pPr>
            <a:lvl9pPr marL="1828800" algn="ctr" rtl="0" eaLnBrk="1" fontAlgn="base" hangingPunct="1">
              <a:spcBef>
                <a:spcPct val="0"/>
              </a:spcBef>
              <a:spcAft>
                <a:spcPct val="0"/>
              </a:spcAft>
              <a:defRPr sz="3200">
                <a:solidFill>
                  <a:srgbClr val="314E6D"/>
                </a:solidFill>
                <a:latin typeface="Cambria" pitchFamily="18" charset="0"/>
              </a:defRPr>
            </a:lvl9pPr>
          </a:lstStyle>
          <a:p>
            <a:r>
              <a:rPr lang="es-CL" sz="2800" b="1" dirty="0">
                <a:solidFill>
                  <a:schemeClr val="accent6">
                    <a:lumMod val="75000"/>
                  </a:schemeClr>
                </a:solidFill>
              </a:rPr>
              <a:t>EMPRESA SOSTENIBLE:  </a:t>
            </a:r>
            <a:endParaRPr lang="es-CL" sz="2800" b="1" dirty="0" smtClean="0">
              <a:solidFill>
                <a:schemeClr val="accent6">
                  <a:lumMod val="75000"/>
                </a:schemeClr>
              </a:solidFill>
            </a:endParaRPr>
          </a:p>
          <a:p>
            <a:r>
              <a:rPr lang="es-CL" sz="2800" b="1" dirty="0" smtClean="0">
                <a:solidFill>
                  <a:schemeClr val="accent6">
                    <a:lumMod val="75000"/>
                  </a:schemeClr>
                </a:solidFill>
              </a:rPr>
              <a:t>Políticas y estándares corporativos</a:t>
            </a:r>
            <a:endParaRPr lang="es-CL" sz="2800" b="1" dirty="0">
              <a:solidFill>
                <a:schemeClr val="accent6">
                  <a:lumMod val="75000"/>
                </a:schemeClr>
              </a:solidFill>
            </a:endParaRPr>
          </a:p>
        </p:txBody>
      </p:sp>
    </p:spTree>
    <p:extLst>
      <p:ext uri="{BB962C8B-B14F-4D97-AF65-F5344CB8AC3E}">
        <p14:creationId xmlns:p14="http://schemas.microsoft.com/office/powerpoint/2010/main" val="181585096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9"/>
                                        </p:tgtEl>
                                      </p:cBhvr>
                                    </p:animEffect>
                                    <p:set>
                                      <p:cBhvr>
                                        <p:cTn id="7" dur="1" fill="hold">
                                          <p:stCondLst>
                                            <p:cond delay="499"/>
                                          </p:stCondLst>
                                        </p:cTn>
                                        <p:tgtEl>
                                          <p:spTgt spid="19"/>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9"/>
                                        </p:tgtEl>
                                      </p:cBhvr>
                                    </p:animEffect>
                                    <p:set>
                                      <p:cBhvr>
                                        <p:cTn id="10" dur="1" fill="hold">
                                          <p:stCondLst>
                                            <p:cond delay="499"/>
                                          </p:stCondLst>
                                        </p:cTn>
                                        <p:tgtEl>
                                          <p:spTgt spid="9"/>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20"/>
                                        </p:tgtEl>
                                      </p:cBhvr>
                                    </p:animEffect>
                                    <p:set>
                                      <p:cBhvr>
                                        <p:cTn id="13" dur="1" fill="hold">
                                          <p:stCondLst>
                                            <p:cond delay="499"/>
                                          </p:stCondLst>
                                        </p:cTn>
                                        <p:tgtEl>
                                          <p:spTgt spid="20"/>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26"/>
                                        </p:tgtEl>
                                      </p:cBhvr>
                                    </p:animEffect>
                                    <p:set>
                                      <p:cBhvr>
                                        <p:cTn id="16" dur="1" fill="hold">
                                          <p:stCondLst>
                                            <p:cond delay="499"/>
                                          </p:stCondLst>
                                        </p:cTn>
                                        <p:tgtEl>
                                          <p:spTgt spid="26"/>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par>
                                <p:cTn id="22" presetID="10" presetClass="entr" presetSubtype="0" fill="hold"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childTnLst>
                                </p:cTn>
                              </p:par>
                              <p:par>
                                <p:cTn id="25" presetID="10"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par>
                                <p:cTn id="28" presetID="10" presetClass="entr" presetSubtype="0"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par>
                                <p:cTn id="31" presetID="10" presetClass="entr" presetSubtype="0" fill="hold" nodeType="with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6" grpId="0" animBg="1"/>
      <p:bldP spid="3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17</a:t>
            </a:fld>
            <a:endParaRPr lang="es-CL" dirty="0">
              <a:solidFill>
                <a:prstClr val="black">
                  <a:tint val="75000"/>
                </a:prstClr>
              </a:solidFill>
            </a:endParaRPr>
          </a:p>
        </p:txBody>
      </p:sp>
      <p:sp>
        <p:nvSpPr>
          <p:cNvPr id="5" name="AutoShape 2"/>
          <p:cNvSpPr>
            <a:spLocks/>
          </p:cNvSpPr>
          <p:nvPr/>
        </p:nvSpPr>
        <p:spPr bwMode="auto">
          <a:xfrm>
            <a:off x="1116009" y="188640"/>
            <a:ext cx="7128399" cy="792088"/>
          </a:xfrm>
          <a:prstGeom prst="roundRect">
            <a:avLst>
              <a:gd name="adj" fmla="val 10273"/>
            </a:avLst>
          </a:prstGeom>
          <a:noFill/>
          <a:ln w="25400">
            <a:noFill/>
            <a:miter lim="800000"/>
            <a:headEnd/>
            <a:tailEnd/>
          </a:ln>
        </p:spPr>
        <p:txBody>
          <a:bodyPr lIns="0" tIns="0" rIns="629085" bIns="0" anchor="ctr"/>
          <a:lstStyle/>
          <a:p>
            <a:pPr lvl="0" algn="ctr" defTabSz="913603">
              <a:spcBef>
                <a:spcPct val="20000"/>
              </a:spcBef>
              <a:defRPr/>
            </a:pPr>
            <a:r>
              <a:rPr lang="es-CL" sz="2800" b="1" dirty="0">
                <a:solidFill>
                  <a:schemeClr val="accent6">
                    <a:lumMod val="75000"/>
                  </a:schemeClr>
                </a:solidFill>
              </a:rPr>
              <a:t>EMPRESA SOSTENIBLE: </a:t>
            </a:r>
          </a:p>
          <a:p>
            <a:pPr algn="ctr" defTabSz="913603">
              <a:spcBef>
                <a:spcPct val="20000"/>
              </a:spcBef>
              <a:defRPr/>
            </a:pPr>
            <a:r>
              <a:rPr lang="es-CL" sz="2800" b="1" dirty="0" smtClean="0">
                <a:solidFill>
                  <a:schemeClr val="accent6">
                    <a:lumMod val="75000"/>
                  </a:schemeClr>
                </a:solidFill>
              </a:rPr>
              <a:t>Gestión </a:t>
            </a:r>
            <a:r>
              <a:rPr lang="es-CL" sz="2800" b="1" dirty="0">
                <a:solidFill>
                  <a:schemeClr val="accent6">
                    <a:lumMod val="75000"/>
                  </a:schemeClr>
                </a:solidFill>
              </a:rPr>
              <a:t>ambiental </a:t>
            </a:r>
            <a:r>
              <a:rPr lang="es-CL" sz="2800" b="1" dirty="0" smtClean="0">
                <a:solidFill>
                  <a:schemeClr val="accent6">
                    <a:lumMod val="75000"/>
                  </a:schemeClr>
                </a:solidFill>
              </a:rPr>
              <a:t>responsable</a:t>
            </a:r>
            <a:endParaRPr lang="es-CL" sz="2800" b="1" dirty="0">
              <a:solidFill>
                <a:schemeClr val="accent6">
                  <a:lumMod val="75000"/>
                </a:schemeClr>
              </a:solidFill>
            </a:endParaRPr>
          </a:p>
        </p:txBody>
      </p:sp>
      <p:sp>
        <p:nvSpPr>
          <p:cNvPr id="4" name="3 Rectángulo"/>
          <p:cNvSpPr/>
          <p:nvPr/>
        </p:nvSpPr>
        <p:spPr>
          <a:xfrm>
            <a:off x="941446" y="1268760"/>
            <a:ext cx="7056784" cy="5232202"/>
          </a:xfrm>
          <a:prstGeom prst="rect">
            <a:avLst/>
          </a:prstGeom>
        </p:spPr>
        <p:txBody>
          <a:bodyPr wrap="square">
            <a:spAutoFit/>
          </a:bodyPr>
          <a:lstStyle/>
          <a:p>
            <a:pPr marL="342900" indent="-342900" algn="just">
              <a:spcBef>
                <a:spcPts val="600"/>
              </a:spcBef>
              <a:spcAft>
                <a:spcPts val="600"/>
              </a:spcAft>
              <a:buClr>
                <a:schemeClr val="accent6"/>
              </a:buClr>
              <a:buFont typeface="Arial" pitchFamily="34" charset="0"/>
              <a:buChar char="•"/>
              <a:defRPr/>
            </a:pPr>
            <a:r>
              <a:rPr lang="es-CL" sz="2400" b="1" dirty="0">
                <a:solidFill>
                  <a:schemeClr val="accent6">
                    <a:lumMod val="75000"/>
                  </a:schemeClr>
                </a:solidFill>
              </a:rPr>
              <a:t>Las empresas deben ser proactivas en cumplir la regulación ambiental, haciéndose cargo de los </a:t>
            </a:r>
            <a:r>
              <a:rPr lang="es-CL" sz="2400" b="1" dirty="0" smtClean="0">
                <a:solidFill>
                  <a:schemeClr val="accent6">
                    <a:lumMod val="75000"/>
                  </a:schemeClr>
                </a:solidFill>
              </a:rPr>
              <a:t>impactos </a:t>
            </a:r>
            <a:r>
              <a:rPr lang="es-CL" sz="2400" b="1" dirty="0">
                <a:solidFill>
                  <a:schemeClr val="accent6">
                    <a:lumMod val="75000"/>
                  </a:schemeClr>
                </a:solidFill>
              </a:rPr>
              <a:t>ambientales de sus operaciones</a:t>
            </a:r>
            <a:r>
              <a:rPr lang="es-CL" sz="2400" b="1" dirty="0" smtClean="0">
                <a:solidFill>
                  <a:schemeClr val="accent6">
                    <a:lumMod val="75000"/>
                  </a:schemeClr>
                </a:solidFill>
              </a:rPr>
              <a:t>.</a:t>
            </a:r>
          </a:p>
          <a:p>
            <a:pPr marL="342900" indent="-342900" algn="just">
              <a:spcBef>
                <a:spcPts val="600"/>
              </a:spcBef>
              <a:spcAft>
                <a:spcPts val="600"/>
              </a:spcAft>
              <a:buClr>
                <a:schemeClr val="accent6"/>
              </a:buClr>
              <a:buFont typeface="Arial" pitchFamily="34" charset="0"/>
              <a:buChar char="•"/>
              <a:defRPr/>
            </a:pPr>
            <a:r>
              <a:rPr lang="es-CL" sz="2400" dirty="0" smtClean="0">
                <a:solidFill>
                  <a:schemeClr val="accent6">
                    <a:lumMod val="75000"/>
                  </a:schemeClr>
                </a:solidFill>
              </a:rPr>
              <a:t>En un nuevo contexto:</a:t>
            </a:r>
            <a:endParaRPr lang="es-CL" sz="2400" dirty="0">
              <a:solidFill>
                <a:schemeClr val="accent6">
                  <a:lumMod val="75000"/>
                </a:schemeClr>
              </a:solidFill>
            </a:endParaRPr>
          </a:p>
          <a:p>
            <a:pPr marL="800100" lvl="1" indent="-342900" algn="just">
              <a:spcBef>
                <a:spcPts val="600"/>
              </a:spcBef>
              <a:spcAft>
                <a:spcPts val="600"/>
              </a:spcAft>
              <a:buClr>
                <a:schemeClr val="accent6"/>
              </a:buClr>
              <a:buFont typeface="Courier New" pitchFamily="49" charset="0"/>
              <a:buChar char="o"/>
              <a:defRPr/>
            </a:pPr>
            <a:r>
              <a:rPr lang="es-CL" sz="2200" dirty="0">
                <a:solidFill>
                  <a:schemeClr val="accent6">
                    <a:lumMod val="75000"/>
                  </a:schemeClr>
                </a:solidFill>
              </a:rPr>
              <a:t>Nueva institucionalidad ambiental en Chile: Ministerio de Medio Ambiente,  </a:t>
            </a:r>
            <a:r>
              <a:rPr lang="es-CL" sz="2200" dirty="0" smtClean="0">
                <a:solidFill>
                  <a:schemeClr val="accent6">
                    <a:lumMod val="75000"/>
                  </a:schemeClr>
                </a:solidFill>
              </a:rPr>
              <a:t>Servicio de Evaluación Ambiental, Superintendencia </a:t>
            </a:r>
            <a:r>
              <a:rPr lang="es-CL" sz="2200" dirty="0">
                <a:solidFill>
                  <a:schemeClr val="accent6">
                    <a:lumMod val="75000"/>
                  </a:schemeClr>
                </a:solidFill>
              </a:rPr>
              <a:t>de Medio Ambiente y Tribunales ambientales.</a:t>
            </a:r>
          </a:p>
          <a:p>
            <a:pPr marL="800100" lvl="1" indent="-342900" algn="just">
              <a:spcBef>
                <a:spcPts val="600"/>
              </a:spcBef>
              <a:spcAft>
                <a:spcPts val="600"/>
              </a:spcAft>
              <a:buClr>
                <a:schemeClr val="accent6"/>
              </a:buClr>
              <a:buFont typeface="Courier New" pitchFamily="49" charset="0"/>
              <a:buChar char="o"/>
              <a:defRPr/>
            </a:pPr>
            <a:r>
              <a:rPr lang="es-CL" sz="2200" dirty="0">
                <a:solidFill>
                  <a:schemeClr val="accent6">
                    <a:lumMod val="75000"/>
                  </a:schemeClr>
                </a:solidFill>
              </a:rPr>
              <a:t>Gran cantidad de permisos.</a:t>
            </a:r>
          </a:p>
          <a:p>
            <a:pPr marL="800100" lvl="1" indent="-342900" algn="just">
              <a:spcBef>
                <a:spcPts val="600"/>
              </a:spcBef>
              <a:spcAft>
                <a:spcPts val="600"/>
              </a:spcAft>
              <a:buClr>
                <a:schemeClr val="accent6"/>
              </a:buClr>
              <a:buFont typeface="Courier New" pitchFamily="49" charset="0"/>
              <a:buChar char="o"/>
              <a:defRPr/>
            </a:pPr>
            <a:r>
              <a:rPr lang="es-CL" sz="2200" dirty="0">
                <a:solidFill>
                  <a:schemeClr val="accent6">
                    <a:lumMod val="75000"/>
                  </a:schemeClr>
                </a:solidFill>
              </a:rPr>
              <a:t>Proyectos están más </a:t>
            </a:r>
            <a:r>
              <a:rPr lang="es-CL" sz="2200" dirty="0" smtClean="0">
                <a:solidFill>
                  <a:schemeClr val="accent6">
                    <a:lumMod val="75000"/>
                  </a:schemeClr>
                </a:solidFill>
              </a:rPr>
              <a:t>expuestos, pese </a:t>
            </a:r>
            <a:r>
              <a:rPr lang="es-CL" sz="2200" dirty="0">
                <a:solidFill>
                  <a:schemeClr val="accent6">
                    <a:lumMod val="75000"/>
                  </a:schemeClr>
                </a:solidFill>
              </a:rPr>
              <a:t>a tener </a:t>
            </a:r>
            <a:r>
              <a:rPr lang="es-CL" sz="2200" dirty="0" smtClean="0">
                <a:solidFill>
                  <a:schemeClr val="accent6">
                    <a:lumMod val="75000"/>
                  </a:schemeClr>
                </a:solidFill>
              </a:rPr>
              <a:t>Resolución de Calificación Ambiental favorable (“RCA”), </a:t>
            </a:r>
            <a:r>
              <a:rPr lang="es-CL" sz="2200" dirty="0">
                <a:solidFill>
                  <a:schemeClr val="accent6">
                    <a:lumMod val="75000"/>
                  </a:schemeClr>
                </a:solidFill>
              </a:rPr>
              <a:t>por descontento y movilización de las comunidades.</a:t>
            </a:r>
          </a:p>
        </p:txBody>
      </p:sp>
    </p:spTree>
    <p:extLst>
      <p:ext uri="{BB962C8B-B14F-4D97-AF65-F5344CB8AC3E}">
        <p14:creationId xmlns:p14="http://schemas.microsoft.com/office/powerpoint/2010/main" val="4151434454"/>
      </p:ext>
    </p:extLst>
  </p:cSld>
  <p:clrMapOvr>
    <a:masterClrMapping/>
  </p:clrMapOvr>
  <p:transition spd="slow">
    <p:cove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116009" y="2060848"/>
            <a:ext cx="6768752" cy="2492990"/>
          </a:xfrm>
          <a:prstGeom prst="rect">
            <a:avLst/>
          </a:prstGeom>
        </p:spPr>
        <p:txBody>
          <a:bodyPr wrap="square">
            <a:spAutoFit/>
          </a:bodyPr>
          <a:lstStyle/>
          <a:p>
            <a:pPr marL="285750" indent="-285750"/>
            <a:r>
              <a:rPr lang="es-ES" sz="2000" dirty="0" smtClean="0">
                <a:solidFill>
                  <a:schemeClr val="accent6">
                    <a:lumMod val="75000"/>
                  </a:schemeClr>
                </a:solidFill>
              </a:rPr>
              <a:t>	</a:t>
            </a:r>
            <a:r>
              <a:rPr lang="es-ES" sz="2400" dirty="0" smtClean="0">
                <a:solidFill>
                  <a:schemeClr val="accent6">
                    <a:lumMod val="75000"/>
                  </a:schemeClr>
                </a:solidFill>
              </a:rPr>
              <a:t>Es </a:t>
            </a:r>
            <a:r>
              <a:rPr lang="es-ES" sz="2400" dirty="0">
                <a:solidFill>
                  <a:schemeClr val="accent6">
                    <a:lumMod val="75000"/>
                  </a:schemeClr>
                </a:solidFill>
              </a:rPr>
              <a:t>clave que las empresas extractivas respondan a los requerimientos planteados por la ciudadanía, que exista  coherencia entre lo que dice y lo que </a:t>
            </a:r>
            <a:r>
              <a:rPr lang="es-ES" sz="2400" dirty="0" smtClean="0">
                <a:solidFill>
                  <a:schemeClr val="accent6">
                    <a:lumMod val="75000"/>
                  </a:schemeClr>
                </a:solidFill>
              </a:rPr>
              <a:t>hace,  y que </a:t>
            </a:r>
            <a:r>
              <a:rPr lang="es-ES" sz="2400" dirty="0">
                <a:solidFill>
                  <a:schemeClr val="accent6">
                    <a:lumMod val="75000"/>
                  </a:schemeClr>
                </a:solidFill>
              </a:rPr>
              <a:t>las acciones sean implementadas dentro de un plazo </a:t>
            </a:r>
            <a:r>
              <a:rPr lang="es-ES" sz="2400" dirty="0" smtClean="0">
                <a:solidFill>
                  <a:schemeClr val="accent6">
                    <a:lumMod val="75000"/>
                  </a:schemeClr>
                </a:solidFill>
              </a:rPr>
              <a:t>razonable.</a:t>
            </a:r>
          </a:p>
          <a:p>
            <a:pPr marL="285750" indent="-285750"/>
            <a:endParaRPr lang="es-ES" dirty="0"/>
          </a:p>
          <a:p>
            <a:pPr marL="285750" indent="-285750"/>
            <a:r>
              <a:rPr lang="es-ES" dirty="0" smtClean="0"/>
              <a:t>	</a:t>
            </a:r>
            <a:endParaRPr lang="es-CL" dirty="0"/>
          </a:p>
        </p:txBody>
      </p:sp>
      <p:sp>
        <p:nvSpPr>
          <p:cNvPr id="3" name="2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18</a:t>
            </a:fld>
            <a:endParaRPr lang="es-CL" dirty="0">
              <a:solidFill>
                <a:prstClr val="black">
                  <a:tint val="75000"/>
                </a:prstClr>
              </a:solidFill>
            </a:endParaRPr>
          </a:p>
        </p:txBody>
      </p:sp>
      <p:sp>
        <p:nvSpPr>
          <p:cNvPr id="6" name="AutoShape 2"/>
          <p:cNvSpPr>
            <a:spLocks/>
          </p:cNvSpPr>
          <p:nvPr/>
        </p:nvSpPr>
        <p:spPr bwMode="auto">
          <a:xfrm>
            <a:off x="509149" y="116632"/>
            <a:ext cx="8244408" cy="792088"/>
          </a:xfrm>
          <a:prstGeom prst="roundRect">
            <a:avLst>
              <a:gd name="adj" fmla="val 10273"/>
            </a:avLst>
          </a:prstGeom>
          <a:noFill/>
          <a:ln w="25400">
            <a:noFill/>
            <a:miter lim="800000"/>
            <a:headEnd/>
            <a:tailEnd/>
          </a:ln>
        </p:spPr>
        <p:txBody>
          <a:bodyPr lIns="0" tIns="0" rIns="629085" bIns="0" anchor="ctr"/>
          <a:lstStyle/>
          <a:p>
            <a:pPr lvl="0" algn="ctr" defTabSz="913603">
              <a:spcBef>
                <a:spcPct val="20000"/>
              </a:spcBef>
              <a:defRPr/>
            </a:pPr>
            <a:r>
              <a:rPr lang="es-CL" sz="2800" b="1" dirty="0">
                <a:solidFill>
                  <a:schemeClr val="accent6">
                    <a:lumMod val="75000"/>
                  </a:schemeClr>
                </a:solidFill>
              </a:rPr>
              <a:t>EMPRESA SOSTENIBLE: </a:t>
            </a:r>
          </a:p>
          <a:p>
            <a:pPr lvl="0" algn="ctr" defTabSz="913603">
              <a:spcBef>
                <a:spcPct val="20000"/>
              </a:spcBef>
              <a:defRPr/>
            </a:pPr>
            <a:r>
              <a:rPr lang="es-CL" sz="2800" b="1" dirty="0" smtClean="0">
                <a:solidFill>
                  <a:schemeClr val="accent6">
                    <a:lumMod val="75000"/>
                  </a:schemeClr>
                </a:solidFill>
              </a:rPr>
              <a:t>Consistencia en la gestión</a:t>
            </a:r>
            <a:endParaRPr kumimoji="0" lang="es-CL" b="1" i="0" u="none" strike="noStrike" kern="0" cap="none" spc="0" normalizeH="0" baseline="0" noProof="0" dirty="0">
              <a:ln>
                <a:noFill/>
              </a:ln>
              <a:solidFill>
                <a:schemeClr val="accent6">
                  <a:lumMod val="75000"/>
                </a:schemeClr>
              </a:solidFill>
              <a:effectLst/>
              <a:uLnTx/>
              <a:uFillTx/>
              <a:cs typeface="Calibri" pitchFamily="34" charset="0"/>
            </a:endParaRPr>
          </a:p>
        </p:txBody>
      </p:sp>
    </p:spTree>
    <p:extLst>
      <p:ext uri="{BB962C8B-B14F-4D97-AF65-F5344CB8AC3E}">
        <p14:creationId xmlns:p14="http://schemas.microsoft.com/office/powerpoint/2010/main" val="2878582247"/>
      </p:ext>
    </p:extLst>
  </p:cSld>
  <p:clrMapOvr>
    <a:masterClrMapping/>
  </p:clrMapOvr>
  <p:transition spd="slow">
    <p:cove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2 Marcador de contenido"/>
          <p:cNvSpPr>
            <a:spLocks noGrp="1"/>
          </p:cNvSpPr>
          <p:nvPr>
            <p:ph idx="1"/>
          </p:nvPr>
        </p:nvSpPr>
        <p:spPr>
          <a:xfrm>
            <a:off x="3275856" y="1268760"/>
            <a:ext cx="5868144" cy="4691062"/>
          </a:xfrm>
        </p:spPr>
        <p:txBody>
          <a:bodyPr/>
          <a:lstStyle/>
          <a:p>
            <a:pPr eaLnBrk="1" hangingPunct="1"/>
            <a:r>
              <a:rPr lang="es-CL" sz="2400" dirty="0" smtClean="0">
                <a:solidFill>
                  <a:schemeClr val="accent6">
                    <a:lumMod val="75000"/>
                  </a:schemeClr>
                </a:solidFill>
              </a:rPr>
              <a:t>Buena reputación.</a:t>
            </a:r>
          </a:p>
          <a:p>
            <a:pPr eaLnBrk="1" hangingPunct="1"/>
            <a:r>
              <a:rPr lang="es-ES" sz="2400" dirty="0" smtClean="0">
                <a:solidFill>
                  <a:schemeClr val="accent6">
                    <a:lumMod val="75000"/>
                  </a:schemeClr>
                </a:solidFill>
              </a:rPr>
              <a:t>Capacidad para atraer y retener a trabajadores, clientes o usuarios.</a:t>
            </a:r>
          </a:p>
          <a:p>
            <a:pPr eaLnBrk="1" hangingPunct="1"/>
            <a:r>
              <a:rPr lang="es-ES" sz="2400" dirty="0" smtClean="0">
                <a:solidFill>
                  <a:schemeClr val="accent6">
                    <a:lumMod val="75000"/>
                  </a:schemeClr>
                </a:solidFill>
              </a:rPr>
              <a:t>Mantenimiento de la motivación, compromiso y </a:t>
            </a:r>
            <a:r>
              <a:rPr lang="es-CL" sz="2400" dirty="0" smtClean="0">
                <a:solidFill>
                  <a:schemeClr val="accent6">
                    <a:lumMod val="75000"/>
                  </a:schemeClr>
                </a:solidFill>
              </a:rPr>
              <a:t>productividad de los empleados.</a:t>
            </a:r>
          </a:p>
          <a:p>
            <a:pPr eaLnBrk="1" hangingPunct="1"/>
            <a:r>
              <a:rPr lang="es-ES" sz="2400" dirty="0" smtClean="0">
                <a:solidFill>
                  <a:schemeClr val="accent6">
                    <a:lumMod val="75000"/>
                  </a:schemeClr>
                </a:solidFill>
              </a:rPr>
              <a:t>Percepción positiva de los inversionistas, propietarios, donantes, patrocinadores y comunidad financiera.</a:t>
            </a:r>
          </a:p>
          <a:p>
            <a:pPr eaLnBrk="1" hangingPunct="1"/>
            <a:r>
              <a:rPr lang="es-ES" sz="2400" dirty="0" smtClean="0">
                <a:solidFill>
                  <a:schemeClr val="accent6">
                    <a:lumMod val="75000"/>
                  </a:schemeClr>
                </a:solidFill>
              </a:rPr>
              <a:t>Relación positiva con empresas, gobiernos, medios de </a:t>
            </a:r>
            <a:r>
              <a:rPr lang="es-CL" sz="2400" dirty="0" smtClean="0">
                <a:solidFill>
                  <a:schemeClr val="accent6">
                    <a:lumMod val="75000"/>
                  </a:schemeClr>
                </a:solidFill>
              </a:rPr>
              <a:t>comunicación, proveedores, organizaciones </a:t>
            </a:r>
            <a:r>
              <a:rPr lang="es-ES" sz="2400" dirty="0" smtClean="0">
                <a:solidFill>
                  <a:schemeClr val="accent6">
                    <a:lumMod val="75000"/>
                  </a:schemeClr>
                </a:solidFill>
              </a:rPr>
              <a:t>pares, clientes y la comunidad donde opera.</a:t>
            </a:r>
            <a:endParaRPr lang="es-CL" sz="2400" dirty="0" smtClean="0">
              <a:solidFill>
                <a:schemeClr val="accent6">
                  <a:lumMod val="75000"/>
                </a:schemeClr>
              </a:solidFill>
            </a:endParaRPr>
          </a:p>
        </p:txBody>
      </p:sp>
      <p:pic>
        <p:nvPicPr>
          <p:cNvPr id="2" name="Imagen 1"/>
          <p:cNvPicPr>
            <a:picLocks noChangeAspect="1"/>
          </p:cNvPicPr>
          <p:nvPr/>
        </p:nvPicPr>
        <p:blipFill>
          <a:blip r:embed="rId2"/>
          <a:stretch>
            <a:fillRect/>
          </a:stretch>
        </p:blipFill>
        <p:spPr>
          <a:xfrm>
            <a:off x="18593" y="2924944"/>
            <a:ext cx="2973738" cy="2094880"/>
          </a:xfrm>
          <a:prstGeom prst="rect">
            <a:avLst/>
          </a:prstGeom>
        </p:spPr>
      </p:pic>
      <p:sp>
        <p:nvSpPr>
          <p:cNvPr id="5" name="1 Título"/>
          <p:cNvSpPr txBox="1">
            <a:spLocks/>
          </p:cNvSpPr>
          <p:nvPr/>
        </p:nvSpPr>
        <p:spPr bwMode="auto">
          <a:xfrm>
            <a:off x="107950" y="332656"/>
            <a:ext cx="8229600" cy="58259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200">
                <a:solidFill>
                  <a:srgbClr val="2F4A65"/>
                </a:solidFill>
                <a:latin typeface="+mn-lt"/>
                <a:ea typeface="+mj-ea"/>
                <a:cs typeface="+mj-cs"/>
              </a:defRPr>
            </a:lvl1pPr>
            <a:lvl2pPr algn="ctr" rtl="0" eaLnBrk="1" fontAlgn="base" hangingPunct="1">
              <a:spcBef>
                <a:spcPct val="0"/>
              </a:spcBef>
              <a:spcAft>
                <a:spcPct val="0"/>
              </a:spcAft>
              <a:defRPr sz="3200">
                <a:solidFill>
                  <a:srgbClr val="314E6D"/>
                </a:solidFill>
                <a:latin typeface="Cambria" pitchFamily="18" charset="0"/>
              </a:defRPr>
            </a:lvl2pPr>
            <a:lvl3pPr algn="ctr" rtl="0" eaLnBrk="1" fontAlgn="base" hangingPunct="1">
              <a:spcBef>
                <a:spcPct val="0"/>
              </a:spcBef>
              <a:spcAft>
                <a:spcPct val="0"/>
              </a:spcAft>
              <a:defRPr sz="3200">
                <a:solidFill>
                  <a:srgbClr val="314E6D"/>
                </a:solidFill>
                <a:latin typeface="Cambria" pitchFamily="18" charset="0"/>
              </a:defRPr>
            </a:lvl3pPr>
            <a:lvl4pPr algn="ctr" rtl="0" eaLnBrk="1" fontAlgn="base" hangingPunct="1">
              <a:spcBef>
                <a:spcPct val="0"/>
              </a:spcBef>
              <a:spcAft>
                <a:spcPct val="0"/>
              </a:spcAft>
              <a:defRPr sz="3200">
                <a:solidFill>
                  <a:srgbClr val="314E6D"/>
                </a:solidFill>
                <a:latin typeface="Cambria" pitchFamily="18" charset="0"/>
              </a:defRPr>
            </a:lvl4pPr>
            <a:lvl5pPr algn="ctr" rtl="0" eaLnBrk="1" fontAlgn="base" hangingPunct="1">
              <a:spcBef>
                <a:spcPct val="0"/>
              </a:spcBef>
              <a:spcAft>
                <a:spcPct val="0"/>
              </a:spcAft>
              <a:defRPr sz="3200">
                <a:solidFill>
                  <a:srgbClr val="314E6D"/>
                </a:solidFill>
                <a:latin typeface="Cambria" pitchFamily="18" charset="0"/>
              </a:defRPr>
            </a:lvl5pPr>
            <a:lvl6pPr marL="457200" algn="ctr" rtl="0" eaLnBrk="1" fontAlgn="base" hangingPunct="1">
              <a:spcBef>
                <a:spcPct val="0"/>
              </a:spcBef>
              <a:spcAft>
                <a:spcPct val="0"/>
              </a:spcAft>
              <a:defRPr sz="3200">
                <a:solidFill>
                  <a:srgbClr val="314E6D"/>
                </a:solidFill>
                <a:latin typeface="Cambria" pitchFamily="18" charset="0"/>
              </a:defRPr>
            </a:lvl6pPr>
            <a:lvl7pPr marL="914400" algn="ctr" rtl="0" eaLnBrk="1" fontAlgn="base" hangingPunct="1">
              <a:spcBef>
                <a:spcPct val="0"/>
              </a:spcBef>
              <a:spcAft>
                <a:spcPct val="0"/>
              </a:spcAft>
              <a:defRPr sz="3200">
                <a:solidFill>
                  <a:srgbClr val="314E6D"/>
                </a:solidFill>
                <a:latin typeface="Cambria" pitchFamily="18" charset="0"/>
              </a:defRPr>
            </a:lvl7pPr>
            <a:lvl8pPr marL="1371600" algn="ctr" rtl="0" eaLnBrk="1" fontAlgn="base" hangingPunct="1">
              <a:spcBef>
                <a:spcPct val="0"/>
              </a:spcBef>
              <a:spcAft>
                <a:spcPct val="0"/>
              </a:spcAft>
              <a:defRPr sz="3200">
                <a:solidFill>
                  <a:srgbClr val="314E6D"/>
                </a:solidFill>
                <a:latin typeface="Cambria" pitchFamily="18" charset="0"/>
              </a:defRPr>
            </a:lvl8pPr>
            <a:lvl9pPr marL="1828800" algn="ctr" rtl="0" eaLnBrk="1" fontAlgn="base" hangingPunct="1">
              <a:spcBef>
                <a:spcPct val="0"/>
              </a:spcBef>
              <a:spcAft>
                <a:spcPct val="0"/>
              </a:spcAft>
              <a:defRPr sz="3200">
                <a:solidFill>
                  <a:srgbClr val="314E6D"/>
                </a:solidFill>
                <a:latin typeface="Cambria" pitchFamily="18" charset="0"/>
              </a:defRPr>
            </a:lvl9pPr>
          </a:lstStyle>
          <a:p>
            <a:r>
              <a:rPr lang="es-CL" sz="2800" b="1" dirty="0">
                <a:solidFill>
                  <a:schemeClr val="accent6">
                    <a:lumMod val="75000"/>
                  </a:schemeClr>
                </a:solidFill>
              </a:rPr>
              <a:t>EMPRESA SOSTENIBLE:    </a:t>
            </a:r>
            <a:endParaRPr lang="es-CL" sz="2800" b="1" dirty="0" smtClean="0">
              <a:solidFill>
                <a:schemeClr val="accent6">
                  <a:lumMod val="75000"/>
                </a:schemeClr>
              </a:solidFill>
            </a:endParaRPr>
          </a:p>
          <a:p>
            <a:r>
              <a:rPr lang="es-CL" sz="2800" b="1" dirty="0" smtClean="0">
                <a:solidFill>
                  <a:schemeClr val="accent6">
                    <a:lumMod val="75000"/>
                  </a:schemeClr>
                </a:solidFill>
              </a:rPr>
              <a:t>Ventajas para la empresa</a:t>
            </a:r>
            <a:endParaRPr lang="es-CL" sz="2800" b="1" dirty="0">
              <a:solidFill>
                <a:schemeClr val="accent6">
                  <a:lumMod val="75000"/>
                </a:schemeClr>
              </a:solidFill>
            </a:endParaRPr>
          </a:p>
        </p:txBody>
      </p:sp>
    </p:spTree>
    <p:extLst>
      <p:ext uri="{BB962C8B-B14F-4D97-AF65-F5344CB8AC3E}">
        <p14:creationId xmlns:p14="http://schemas.microsoft.com/office/powerpoint/2010/main" val="1370855110"/>
      </p:ext>
    </p:extLst>
  </p:cSld>
  <p:clrMapOvr>
    <a:masterClrMapping/>
  </p:clrMapOvr>
  <p:transition spd="slow">
    <p:cove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6" y="2564904"/>
            <a:ext cx="3096344" cy="2246769"/>
          </a:xfrm>
          <a:prstGeom prst="rect">
            <a:avLst/>
          </a:prstGeom>
        </p:spPr>
        <p:txBody>
          <a:bodyPr wrap="square">
            <a:spAutoFit/>
          </a:bodyPr>
          <a:lstStyle/>
          <a:p>
            <a:pPr marL="342900" indent="-342900" algn="just">
              <a:buFont typeface="Arial" pitchFamily="34" charset="0"/>
              <a:buChar char="•"/>
            </a:pPr>
            <a:r>
              <a:rPr lang="es-CL" sz="2400" dirty="0">
                <a:solidFill>
                  <a:schemeClr val="accent6">
                    <a:lumMod val="75000"/>
                  </a:schemeClr>
                </a:solidFill>
              </a:rPr>
              <a:t>Vincularse con las comunidades desde etapas tempranas.</a:t>
            </a:r>
          </a:p>
          <a:p>
            <a:pPr marL="342900" lvl="0" indent="-342900" algn="just">
              <a:buFont typeface="Arial" pitchFamily="34" charset="0"/>
              <a:buChar char="•"/>
            </a:pPr>
            <a:r>
              <a:rPr lang="es-CL" sz="2400" dirty="0" smtClean="0">
                <a:solidFill>
                  <a:schemeClr val="accent6">
                    <a:lumMod val="75000"/>
                  </a:schemeClr>
                </a:solidFill>
              </a:rPr>
              <a:t>Buen mapeo de stakeholders.</a:t>
            </a:r>
          </a:p>
          <a:p>
            <a:pPr marL="342900" lvl="0" indent="-342900">
              <a:buFont typeface="Arial" pitchFamily="34" charset="0"/>
              <a:buChar char="•"/>
            </a:pPr>
            <a:endParaRPr lang="es-CL" sz="2000" dirty="0"/>
          </a:p>
        </p:txBody>
      </p:sp>
      <p:sp>
        <p:nvSpPr>
          <p:cNvPr id="6" name="AutoShape 2"/>
          <p:cNvSpPr>
            <a:spLocks/>
          </p:cNvSpPr>
          <p:nvPr/>
        </p:nvSpPr>
        <p:spPr bwMode="auto">
          <a:xfrm>
            <a:off x="1115616" y="188640"/>
            <a:ext cx="9289032" cy="648072"/>
          </a:xfrm>
          <a:prstGeom prst="roundRect">
            <a:avLst>
              <a:gd name="adj" fmla="val 10273"/>
            </a:avLst>
          </a:prstGeom>
          <a:noFill/>
          <a:ln w="25400">
            <a:noFill/>
            <a:miter lim="800000"/>
            <a:headEnd/>
            <a:tailEnd/>
          </a:ln>
        </p:spPr>
        <p:txBody>
          <a:bodyPr lIns="0" tIns="0" rIns="629085" bIns="0" anchor="ctr"/>
          <a:lstStyle/>
          <a:p>
            <a:pPr marL="0" marR="0" lvl="0" indent="0" defTabSz="913603" eaLnBrk="1" fontAlgn="auto" latinLnBrk="0" hangingPunct="1">
              <a:lnSpc>
                <a:spcPct val="100000"/>
              </a:lnSpc>
              <a:spcBef>
                <a:spcPct val="20000"/>
              </a:spcBef>
              <a:spcAft>
                <a:spcPts val="0"/>
              </a:spcAft>
              <a:buClrTx/>
              <a:buSzTx/>
              <a:buFontTx/>
              <a:buNone/>
              <a:tabLst/>
              <a:defRPr/>
            </a:pPr>
            <a:r>
              <a:rPr lang="es-CL" sz="2800" b="1" kern="0" dirty="0" smtClean="0">
                <a:solidFill>
                  <a:schemeClr val="accent6">
                    <a:lumMod val="75000"/>
                  </a:schemeClr>
                </a:solidFill>
              </a:rPr>
              <a:t>  </a:t>
            </a:r>
            <a:r>
              <a:rPr lang="es-CL" sz="2800" b="1" kern="0" dirty="0">
                <a:solidFill>
                  <a:schemeClr val="accent6">
                    <a:lumMod val="75000"/>
                  </a:schemeClr>
                </a:solidFill>
              </a:rPr>
              <a:t>3</a:t>
            </a:r>
            <a:r>
              <a:rPr lang="es-CL" sz="2800" b="1" kern="0" dirty="0" smtClean="0">
                <a:solidFill>
                  <a:schemeClr val="accent6">
                    <a:lumMod val="75000"/>
                  </a:schemeClr>
                </a:solidFill>
              </a:rPr>
              <a:t>. RELACIONAMIENTO COMUNITARIO:</a:t>
            </a:r>
          </a:p>
          <a:p>
            <a:pPr marL="0" marR="0" lvl="0" indent="0" defTabSz="913603" eaLnBrk="1" fontAlgn="auto" latinLnBrk="0" hangingPunct="1">
              <a:lnSpc>
                <a:spcPct val="100000"/>
              </a:lnSpc>
              <a:spcBef>
                <a:spcPct val="20000"/>
              </a:spcBef>
              <a:spcAft>
                <a:spcPts val="0"/>
              </a:spcAft>
              <a:buClrTx/>
              <a:buSzTx/>
              <a:buFontTx/>
              <a:buNone/>
              <a:tabLst/>
              <a:defRPr/>
            </a:pPr>
            <a:r>
              <a:rPr kumimoji="0" lang="es-CL" sz="2800" b="1" i="0" u="none" strike="noStrike" kern="0" cap="none" spc="0" normalizeH="0" baseline="0" noProof="0" dirty="0" smtClean="0">
                <a:ln>
                  <a:noFill/>
                </a:ln>
                <a:solidFill>
                  <a:schemeClr val="accent6">
                    <a:lumMod val="75000"/>
                  </a:schemeClr>
                </a:solidFill>
                <a:effectLst/>
                <a:uLnTx/>
                <a:uFillTx/>
                <a:cs typeface="Calibri" pitchFamily="34" charset="0"/>
              </a:rPr>
              <a:t>                  Desde etapas</a:t>
            </a:r>
            <a:r>
              <a:rPr kumimoji="0" lang="es-CL" sz="2800" b="1" i="0" u="none" strike="noStrike" kern="0" cap="none" spc="0" normalizeH="0" noProof="0" dirty="0" smtClean="0">
                <a:ln>
                  <a:noFill/>
                </a:ln>
                <a:solidFill>
                  <a:schemeClr val="accent6">
                    <a:lumMod val="75000"/>
                  </a:schemeClr>
                </a:solidFill>
                <a:effectLst/>
                <a:uLnTx/>
                <a:uFillTx/>
                <a:cs typeface="Calibri" pitchFamily="34" charset="0"/>
              </a:rPr>
              <a:t> tempranas</a:t>
            </a:r>
            <a:endParaRPr kumimoji="0" lang="es-CL" sz="2800" b="1" i="0" u="none" strike="noStrike" kern="0" cap="none" spc="0" normalizeH="0" baseline="0" noProof="0" dirty="0">
              <a:ln>
                <a:noFill/>
              </a:ln>
              <a:solidFill>
                <a:schemeClr val="accent6">
                  <a:lumMod val="75000"/>
                </a:schemeClr>
              </a:solidFill>
              <a:effectLst/>
              <a:uLnTx/>
              <a:uFillTx/>
              <a:cs typeface="Calibri" pitchFamily="34" charset="0"/>
            </a:endParaRPr>
          </a:p>
        </p:txBody>
      </p:sp>
      <p:sp>
        <p:nvSpPr>
          <p:cNvPr id="7" name="6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20</a:t>
            </a:fld>
            <a:endParaRPr lang="es-CL" dirty="0">
              <a:solidFill>
                <a:prstClr val="black">
                  <a:tint val="75000"/>
                </a:prstClr>
              </a:solidFill>
            </a:endParaRPr>
          </a:p>
        </p:txBody>
      </p:sp>
      <p:pic>
        <p:nvPicPr>
          <p:cNvPr id="8" name="Imagen 7"/>
          <p:cNvPicPr>
            <a:picLocks noChangeAspect="1"/>
          </p:cNvPicPr>
          <p:nvPr/>
        </p:nvPicPr>
        <p:blipFill>
          <a:blip r:embed="rId2"/>
          <a:stretch>
            <a:fillRect/>
          </a:stretch>
        </p:blipFill>
        <p:spPr>
          <a:xfrm>
            <a:off x="5220072" y="2276872"/>
            <a:ext cx="3481353" cy="2808312"/>
          </a:xfrm>
          <a:prstGeom prst="rect">
            <a:avLst/>
          </a:prstGeom>
        </p:spPr>
      </p:pic>
    </p:spTree>
    <p:extLst>
      <p:ext uri="{BB962C8B-B14F-4D97-AF65-F5344CB8AC3E}">
        <p14:creationId xmlns:p14="http://schemas.microsoft.com/office/powerpoint/2010/main" val="2117512151"/>
      </p:ext>
    </p:extLst>
  </p:cSld>
  <p:clrMapOvr>
    <a:masterClrMapping/>
  </p:clrMapOvr>
  <p:transition spd="slow">
    <p:cove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5536" y="2132856"/>
            <a:ext cx="3312367" cy="3354765"/>
          </a:xfrm>
          <a:prstGeom prst="rect">
            <a:avLst/>
          </a:prstGeom>
        </p:spPr>
        <p:txBody>
          <a:bodyPr wrap="square">
            <a:spAutoFit/>
          </a:bodyPr>
          <a:lstStyle/>
          <a:p>
            <a:pPr marL="342900" indent="-342900">
              <a:buFont typeface="Arial" pitchFamily="34" charset="0"/>
              <a:buChar char="•"/>
            </a:pPr>
            <a:r>
              <a:rPr lang="es-CL" sz="2400" dirty="0" smtClean="0">
                <a:solidFill>
                  <a:schemeClr val="accent6">
                    <a:lumMod val="75000"/>
                  </a:schemeClr>
                </a:solidFill>
              </a:rPr>
              <a:t>Especial </a:t>
            </a:r>
            <a:r>
              <a:rPr lang="es-CL" sz="2400" dirty="0">
                <a:solidFill>
                  <a:schemeClr val="accent6">
                    <a:lumMod val="75000"/>
                  </a:schemeClr>
                </a:solidFill>
              </a:rPr>
              <a:t>atención a verdaderos impactos de proyectos.</a:t>
            </a:r>
          </a:p>
          <a:p>
            <a:pPr marL="342900" indent="-342900">
              <a:buFont typeface="Arial" pitchFamily="34" charset="0"/>
              <a:buChar char="•"/>
            </a:pPr>
            <a:r>
              <a:rPr lang="es-CL" sz="2400" dirty="0" smtClean="0">
                <a:solidFill>
                  <a:schemeClr val="accent6">
                    <a:lumMod val="75000"/>
                  </a:schemeClr>
                </a:solidFill>
              </a:rPr>
              <a:t>Diseñar </a:t>
            </a:r>
            <a:r>
              <a:rPr lang="es-CL" sz="2400" dirty="0">
                <a:solidFill>
                  <a:schemeClr val="accent6">
                    <a:lumMod val="75000"/>
                  </a:schemeClr>
                </a:solidFill>
              </a:rPr>
              <a:t>proyectos de modo que eviten, minimicen y/o compensen impactos significativos. </a:t>
            </a:r>
          </a:p>
          <a:p>
            <a:pPr marL="342900" lvl="0" indent="-342900">
              <a:buFont typeface="Arial" pitchFamily="34" charset="0"/>
              <a:buChar char="•"/>
            </a:pPr>
            <a:endParaRPr lang="es-CL" sz="2000" dirty="0"/>
          </a:p>
        </p:txBody>
      </p:sp>
      <p:sp>
        <p:nvSpPr>
          <p:cNvPr id="7" name="6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21</a:t>
            </a:fld>
            <a:endParaRPr lang="es-CL" dirty="0">
              <a:solidFill>
                <a:prstClr val="black">
                  <a:tint val="75000"/>
                </a:prstClr>
              </a:solidFill>
            </a:endParaRPr>
          </a:p>
        </p:txBody>
      </p:sp>
      <p:sp>
        <p:nvSpPr>
          <p:cNvPr id="8" name="AutoShape 2"/>
          <p:cNvSpPr>
            <a:spLocks/>
          </p:cNvSpPr>
          <p:nvPr/>
        </p:nvSpPr>
        <p:spPr bwMode="auto">
          <a:xfrm>
            <a:off x="467544" y="188640"/>
            <a:ext cx="9289032" cy="648072"/>
          </a:xfrm>
          <a:prstGeom prst="roundRect">
            <a:avLst>
              <a:gd name="adj" fmla="val 10273"/>
            </a:avLst>
          </a:prstGeom>
          <a:noFill/>
          <a:ln w="25400">
            <a:noFill/>
            <a:miter lim="800000"/>
            <a:headEnd/>
            <a:tailEnd/>
          </a:ln>
        </p:spPr>
        <p:txBody>
          <a:bodyPr lIns="0" tIns="0" rIns="629085" bIns="0" anchor="ctr"/>
          <a:lstStyle/>
          <a:p>
            <a:pPr marL="0" marR="0" lvl="0" indent="0" algn="ctr" defTabSz="913603" eaLnBrk="1" fontAlgn="auto" latinLnBrk="0" hangingPunct="1">
              <a:lnSpc>
                <a:spcPct val="100000"/>
              </a:lnSpc>
              <a:spcBef>
                <a:spcPct val="20000"/>
              </a:spcBef>
              <a:spcAft>
                <a:spcPts val="0"/>
              </a:spcAft>
              <a:buClrTx/>
              <a:buSzTx/>
              <a:buFontTx/>
              <a:buNone/>
              <a:tabLst/>
              <a:defRPr/>
            </a:pPr>
            <a:r>
              <a:rPr lang="es-CL" sz="2800" b="1" kern="0" dirty="0" smtClean="0">
                <a:solidFill>
                  <a:schemeClr val="accent6">
                    <a:lumMod val="75000"/>
                  </a:schemeClr>
                </a:solidFill>
              </a:rPr>
              <a:t>  RELACIONAMIENTO COMUNITARIO:</a:t>
            </a:r>
          </a:p>
          <a:p>
            <a:pPr marL="0" marR="0" lvl="0" indent="0" algn="ctr" defTabSz="913603" eaLnBrk="1" fontAlgn="auto" latinLnBrk="0" hangingPunct="1">
              <a:lnSpc>
                <a:spcPct val="100000"/>
              </a:lnSpc>
              <a:spcBef>
                <a:spcPct val="20000"/>
              </a:spcBef>
              <a:spcAft>
                <a:spcPts val="0"/>
              </a:spcAft>
              <a:buClrTx/>
              <a:buSzTx/>
              <a:buFontTx/>
              <a:buNone/>
              <a:tabLst/>
              <a:defRPr/>
            </a:pPr>
            <a:r>
              <a:rPr kumimoji="0" lang="es-CL" sz="2800" b="1" i="0" u="none" strike="noStrike" kern="0" cap="none" spc="0" normalizeH="0" baseline="0" noProof="0" dirty="0" smtClean="0">
                <a:ln>
                  <a:noFill/>
                </a:ln>
                <a:solidFill>
                  <a:schemeClr val="accent6">
                    <a:lumMod val="75000"/>
                  </a:schemeClr>
                </a:solidFill>
                <a:effectLst/>
                <a:uLnTx/>
                <a:uFillTx/>
                <a:cs typeface="Calibri" pitchFamily="34" charset="0"/>
              </a:rPr>
              <a:t>Impactos</a:t>
            </a:r>
            <a:r>
              <a:rPr kumimoji="0" lang="es-CL" sz="2800" b="1" i="0" u="none" strike="noStrike" kern="0" cap="none" spc="0" normalizeH="0" noProof="0" dirty="0" smtClean="0">
                <a:ln>
                  <a:noFill/>
                </a:ln>
                <a:solidFill>
                  <a:schemeClr val="accent6">
                    <a:lumMod val="75000"/>
                  </a:schemeClr>
                </a:solidFill>
                <a:effectLst/>
                <a:uLnTx/>
                <a:uFillTx/>
                <a:cs typeface="Calibri" pitchFamily="34" charset="0"/>
              </a:rPr>
              <a:t> ambientales y sociales</a:t>
            </a:r>
            <a:endParaRPr kumimoji="0" lang="es-CL" sz="2800" b="1" i="0" u="none" strike="noStrike" kern="0" cap="none" spc="0" normalizeH="0" baseline="0" noProof="0" dirty="0">
              <a:ln>
                <a:noFill/>
              </a:ln>
              <a:solidFill>
                <a:schemeClr val="accent6">
                  <a:lumMod val="75000"/>
                </a:schemeClr>
              </a:solidFill>
              <a:effectLst/>
              <a:uLnTx/>
              <a:uFillTx/>
              <a:cs typeface="Calibri" pitchFamily="34" charset="0"/>
            </a:endParaRPr>
          </a:p>
        </p:txBody>
      </p:sp>
      <p:pic>
        <p:nvPicPr>
          <p:cNvPr id="6" name="Imagen 5"/>
          <p:cNvPicPr>
            <a:picLocks noChangeAspect="1"/>
          </p:cNvPicPr>
          <p:nvPr/>
        </p:nvPicPr>
        <p:blipFill>
          <a:blip r:embed="rId2"/>
          <a:stretch>
            <a:fillRect/>
          </a:stretch>
        </p:blipFill>
        <p:spPr>
          <a:xfrm>
            <a:off x="4788024" y="2132856"/>
            <a:ext cx="3086100" cy="3111500"/>
          </a:xfrm>
          <a:prstGeom prst="rect">
            <a:avLst/>
          </a:prstGeom>
        </p:spPr>
      </p:pic>
    </p:spTree>
    <p:extLst>
      <p:ext uri="{BB962C8B-B14F-4D97-AF65-F5344CB8AC3E}">
        <p14:creationId xmlns:p14="http://schemas.microsoft.com/office/powerpoint/2010/main" val="1694091773"/>
      </p:ext>
    </p:extLst>
  </p:cSld>
  <p:clrMapOvr>
    <a:masterClrMapping/>
  </p:clrMapOvr>
  <p:transition spd="slow">
    <p:cove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1988840"/>
            <a:ext cx="3600400" cy="3724097"/>
          </a:xfrm>
          <a:prstGeom prst="rect">
            <a:avLst/>
          </a:prstGeom>
        </p:spPr>
        <p:txBody>
          <a:bodyPr wrap="square">
            <a:spAutoFit/>
          </a:bodyPr>
          <a:lstStyle/>
          <a:p>
            <a:pPr marL="342900" lvl="0" indent="-342900" algn="just">
              <a:buFont typeface="Arial" pitchFamily="34" charset="0"/>
              <a:buChar char="•"/>
            </a:pPr>
            <a:r>
              <a:rPr lang="es-ES" sz="2400" dirty="0" smtClean="0">
                <a:solidFill>
                  <a:schemeClr val="accent6">
                    <a:lumMod val="75000"/>
                  </a:schemeClr>
                </a:solidFill>
              </a:rPr>
              <a:t>Involucrarse </a:t>
            </a:r>
            <a:r>
              <a:rPr lang="es-ES" sz="2400" dirty="0">
                <a:solidFill>
                  <a:schemeClr val="accent6">
                    <a:lumMod val="75000"/>
                  </a:schemeClr>
                </a:solidFill>
              </a:rPr>
              <a:t>y consultar oportunamente.</a:t>
            </a:r>
            <a:endParaRPr lang="es-CL" sz="2400" dirty="0">
              <a:solidFill>
                <a:schemeClr val="accent6">
                  <a:lumMod val="75000"/>
                </a:schemeClr>
              </a:solidFill>
            </a:endParaRPr>
          </a:p>
          <a:p>
            <a:pPr marL="342900" indent="-342900" algn="just">
              <a:buFont typeface="Arial" pitchFamily="34" charset="0"/>
              <a:buChar char="•"/>
            </a:pPr>
            <a:r>
              <a:rPr lang="es-ES" sz="2400" dirty="0">
                <a:solidFill>
                  <a:schemeClr val="accent6">
                    <a:lumMod val="75000"/>
                  </a:schemeClr>
                </a:solidFill>
              </a:rPr>
              <a:t>Reconocer y respetar intereses y derechos de las comunidades.</a:t>
            </a:r>
            <a:endParaRPr lang="es-CL" sz="2400" dirty="0">
              <a:solidFill>
                <a:schemeClr val="accent6">
                  <a:lumMod val="75000"/>
                </a:schemeClr>
              </a:solidFill>
            </a:endParaRPr>
          </a:p>
          <a:p>
            <a:pPr marL="342900" indent="-342900" algn="just">
              <a:buFont typeface="Arial" pitchFamily="34" charset="0"/>
              <a:buChar char="•"/>
            </a:pPr>
            <a:r>
              <a:rPr lang="es-ES" sz="2400" dirty="0" smtClean="0">
                <a:solidFill>
                  <a:schemeClr val="accent6">
                    <a:lumMod val="75000"/>
                  </a:schemeClr>
                </a:solidFill>
              </a:rPr>
              <a:t>Asegurar </a:t>
            </a:r>
            <a:r>
              <a:rPr lang="es-ES" sz="2400" dirty="0">
                <a:solidFill>
                  <a:schemeClr val="accent6">
                    <a:lumMod val="75000"/>
                  </a:schemeClr>
                </a:solidFill>
              </a:rPr>
              <a:t>que exista comprensión mutua.</a:t>
            </a:r>
            <a:r>
              <a:rPr lang="es-CL" sz="2400" dirty="0">
                <a:solidFill>
                  <a:schemeClr val="accent6">
                    <a:lumMod val="75000"/>
                  </a:schemeClr>
                </a:solidFill>
              </a:rPr>
              <a:t> Entender que las visiones son </a:t>
            </a:r>
            <a:r>
              <a:rPr lang="es-CL" sz="2400" dirty="0" smtClean="0">
                <a:solidFill>
                  <a:schemeClr val="accent6">
                    <a:lumMod val="75000"/>
                  </a:schemeClr>
                </a:solidFill>
              </a:rPr>
              <a:t>distintas. </a:t>
            </a:r>
          </a:p>
          <a:p>
            <a:pPr marL="342900" lvl="0" indent="-342900">
              <a:buFont typeface="Arial" pitchFamily="34" charset="0"/>
              <a:buChar char="•"/>
            </a:pPr>
            <a:endParaRPr lang="es-CL" sz="2000" dirty="0"/>
          </a:p>
        </p:txBody>
      </p:sp>
      <p:sp>
        <p:nvSpPr>
          <p:cNvPr id="7" name="6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22</a:t>
            </a:fld>
            <a:endParaRPr lang="es-CL" dirty="0">
              <a:solidFill>
                <a:prstClr val="black">
                  <a:tint val="75000"/>
                </a:prstClr>
              </a:solidFill>
            </a:endParaRPr>
          </a:p>
        </p:txBody>
      </p:sp>
      <p:pic>
        <p:nvPicPr>
          <p:cNvPr id="8" name="Imagen 7"/>
          <p:cNvPicPr>
            <a:picLocks noChangeAspect="1"/>
          </p:cNvPicPr>
          <p:nvPr/>
        </p:nvPicPr>
        <p:blipFill>
          <a:blip r:embed="rId3"/>
          <a:stretch>
            <a:fillRect/>
          </a:stretch>
        </p:blipFill>
        <p:spPr>
          <a:xfrm>
            <a:off x="5148064" y="2132856"/>
            <a:ext cx="3585866" cy="3240360"/>
          </a:xfrm>
          <a:prstGeom prst="rect">
            <a:avLst/>
          </a:prstGeom>
        </p:spPr>
      </p:pic>
      <p:sp>
        <p:nvSpPr>
          <p:cNvPr id="9" name="AutoShape 2"/>
          <p:cNvSpPr>
            <a:spLocks/>
          </p:cNvSpPr>
          <p:nvPr/>
        </p:nvSpPr>
        <p:spPr bwMode="auto">
          <a:xfrm>
            <a:off x="611560" y="188640"/>
            <a:ext cx="9289032" cy="648072"/>
          </a:xfrm>
          <a:prstGeom prst="roundRect">
            <a:avLst>
              <a:gd name="adj" fmla="val 10273"/>
            </a:avLst>
          </a:prstGeom>
          <a:noFill/>
          <a:ln w="25400">
            <a:noFill/>
            <a:miter lim="800000"/>
            <a:headEnd/>
            <a:tailEnd/>
          </a:ln>
        </p:spPr>
        <p:txBody>
          <a:bodyPr lIns="0" tIns="0" rIns="629085" bIns="0" anchor="ctr"/>
          <a:lstStyle/>
          <a:p>
            <a:pPr marL="0" marR="0" lvl="0" indent="0" algn="ctr" defTabSz="913603" eaLnBrk="1" fontAlgn="auto" latinLnBrk="0" hangingPunct="1">
              <a:lnSpc>
                <a:spcPct val="100000"/>
              </a:lnSpc>
              <a:spcBef>
                <a:spcPct val="20000"/>
              </a:spcBef>
              <a:spcAft>
                <a:spcPts val="0"/>
              </a:spcAft>
              <a:buClrTx/>
              <a:buSzTx/>
              <a:buFontTx/>
              <a:buNone/>
              <a:tabLst/>
              <a:defRPr/>
            </a:pPr>
            <a:r>
              <a:rPr lang="es-CL" sz="2800" b="1" kern="0" dirty="0" smtClean="0">
                <a:solidFill>
                  <a:schemeClr val="accent6">
                    <a:lumMod val="75000"/>
                  </a:schemeClr>
                </a:solidFill>
              </a:rPr>
              <a:t>  RELACIONAMIENTO COMUNITARIO:</a:t>
            </a:r>
          </a:p>
          <a:p>
            <a:pPr marL="0" marR="0" lvl="0" indent="0" algn="ctr" defTabSz="913603" eaLnBrk="1" fontAlgn="auto" latinLnBrk="0" hangingPunct="1">
              <a:lnSpc>
                <a:spcPct val="100000"/>
              </a:lnSpc>
              <a:spcBef>
                <a:spcPct val="20000"/>
              </a:spcBef>
              <a:spcAft>
                <a:spcPts val="0"/>
              </a:spcAft>
              <a:buClrTx/>
              <a:buSzTx/>
              <a:buFontTx/>
              <a:buNone/>
              <a:tabLst/>
              <a:defRPr/>
            </a:pPr>
            <a:r>
              <a:rPr kumimoji="0" lang="es-CL" sz="2800" b="1" i="0" u="none" strike="noStrike" kern="0" cap="none" spc="0" normalizeH="0" baseline="0" noProof="0" dirty="0" smtClean="0">
                <a:ln>
                  <a:noFill/>
                </a:ln>
                <a:solidFill>
                  <a:schemeClr val="accent6">
                    <a:lumMod val="75000"/>
                  </a:schemeClr>
                </a:solidFill>
                <a:effectLst/>
                <a:uLnTx/>
                <a:uFillTx/>
                <a:cs typeface="Calibri" pitchFamily="34" charset="0"/>
              </a:rPr>
              <a:t>Reconocer</a:t>
            </a:r>
            <a:r>
              <a:rPr kumimoji="0" lang="es-CL" sz="2800" b="1" i="0" u="none" strike="noStrike" kern="0" cap="none" spc="0" normalizeH="0" noProof="0" dirty="0" smtClean="0">
                <a:ln>
                  <a:noFill/>
                </a:ln>
                <a:solidFill>
                  <a:schemeClr val="accent6">
                    <a:lumMod val="75000"/>
                  </a:schemeClr>
                </a:solidFill>
                <a:effectLst/>
                <a:uLnTx/>
                <a:uFillTx/>
                <a:cs typeface="Calibri" pitchFamily="34" charset="0"/>
              </a:rPr>
              <a:t> distintos interés</a:t>
            </a:r>
            <a:endParaRPr kumimoji="0" lang="es-CL" sz="2800" b="1" i="0" u="none" strike="noStrike" kern="0" cap="none" spc="0" normalizeH="0" baseline="0" noProof="0" dirty="0">
              <a:ln>
                <a:noFill/>
              </a:ln>
              <a:solidFill>
                <a:schemeClr val="accent6">
                  <a:lumMod val="75000"/>
                </a:schemeClr>
              </a:solidFill>
              <a:effectLst/>
              <a:uLnTx/>
              <a:uFillTx/>
              <a:cs typeface="Calibri" pitchFamily="34" charset="0"/>
            </a:endParaRPr>
          </a:p>
        </p:txBody>
      </p:sp>
    </p:spTree>
    <p:extLst>
      <p:ext uri="{BB962C8B-B14F-4D97-AF65-F5344CB8AC3E}">
        <p14:creationId xmlns:p14="http://schemas.microsoft.com/office/powerpoint/2010/main" val="3752715729"/>
      </p:ext>
    </p:extLst>
  </p:cSld>
  <p:clrMapOvr>
    <a:masterClrMapping/>
  </p:clrMapOvr>
  <p:transition spd="slow">
    <p:cove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11560" y="1988840"/>
            <a:ext cx="4032448" cy="4093428"/>
          </a:xfrm>
          <a:prstGeom prst="rect">
            <a:avLst/>
          </a:prstGeom>
        </p:spPr>
        <p:txBody>
          <a:bodyPr wrap="square">
            <a:spAutoFit/>
          </a:bodyPr>
          <a:lstStyle/>
          <a:p>
            <a:pPr marL="342900" indent="-342900">
              <a:buFont typeface="Arial" pitchFamily="34" charset="0"/>
              <a:buChar char="•"/>
            </a:pPr>
            <a:r>
              <a:rPr lang="es-CL" sz="2400" dirty="0" smtClean="0">
                <a:solidFill>
                  <a:schemeClr val="accent6">
                    <a:lumMod val="75000"/>
                  </a:schemeClr>
                </a:solidFill>
                <a:cs typeface="Arial" charset="0"/>
              </a:rPr>
              <a:t>Estrategia y planes de relacionamiento comunitario consistentes.</a:t>
            </a:r>
          </a:p>
          <a:p>
            <a:pPr marL="342900" lvl="0" indent="-342900">
              <a:buFont typeface="Arial" pitchFamily="34" charset="0"/>
              <a:buChar char="•"/>
            </a:pPr>
            <a:r>
              <a:rPr lang="es-CL" sz="2400" dirty="0" smtClean="0">
                <a:solidFill>
                  <a:schemeClr val="accent6">
                    <a:lumMod val="75000"/>
                  </a:schemeClr>
                </a:solidFill>
              </a:rPr>
              <a:t>Buscar acuerdos que generen beneficios netos  positivos (sociales, económicos, ambientales y culturales).</a:t>
            </a:r>
          </a:p>
          <a:p>
            <a:pPr marL="342900" indent="-342900">
              <a:buFont typeface="Arial" pitchFamily="34" charset="0"/>
              <a:buChar char="•"/>
            </a:pPr>
            <a:r>
              <a:rPr lang="es-CL" sz="2400" dirty="0" smtClean="0">
                <a:solidFill>
                  <a:schemeClr val="accent6">
                    <a:lumMod val="75000"/>
                  </a:schemeClr>
                </a:solidFill>
                <a:cs typeface="Arial" charset="0"/>
              </a:rPr>
              <a:t>Monitoreo </a:t>
            </a:r>
            <a:r>
              <a:rPr lang="es-CL" sz="2400" dirty="0">
                <a:solidFill>
                  <a:schemeClr val="accent6">
                    <a:lumMod val="75000"/>
                  </a:schemeClr>
                </a:solidFill>
                <a:cs typeface="Arial" charset="0"/>
              </a:rPr>
              <a:t>y seguimiento de los planes. </a:t>
            </a:r>
          </a:p>
          <a:p>
            <a:pPr lvl="0"/>
            <a:endParaRPr lang="es-CL" sz="2000" dirty="0"/>
          </a:p>
        </p:txBody>
      </p:sp>
      <p:sp>
        <p:nvSpPr>
          <p:cNvPr id="6" name="5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23</a:t>
            </a:fld>
            <a:endParaRPr lang="es-CL" dirty="0">
              <a:solidFill>
                <a:prstClr val="black">
                  <a:tint val="75000"/>
                </a:prstClr>
              </a:solidFill>
            </a:endParaRPr>
          </a:p>
        </p:txBody>
      </p:sp>
      <p:sp>
        <p:nvSpPr>
          <p:cNvPr id="8" name="AutoShape 2"/>
          <p:cNvSpPr>
            <a:spLocks/>
          </p:cNvSpPr>
          <p:nvPr/>
        </p:nvSpPr>
        <p:spPr bwMode="auto">
          <a:xfrm>
            <a:off x="539552" y="188640"/>
            <a:ext cx="9289032" cy="648072"/>
          </a:xfrm>
          <a:prstGeom prst="roundRect">
            <a:avLst>
              <a:gd name="adj" fmla="val 10273"/>
            </a:avLst>
          </a:prstGeom>
          <a:noFill/>
          <a:ln w="25400">
            <a:noFill/>
            <a:miter lim="800000"/>
            <a:headEnd/>
            <a:tailEnd/>
          </a:ln>
        </p:spPr>
        <p:txBody>
          <a:bodyPr lIns="0" tIns="0" rIns="629085" bIns="0" anchor="ctr"/>
          <a:lstStyle/>
          <a:p>
            <a:pPr marL="0" marR="0" lvl="0" indent="0" algn="ctr" defTabSz="913603" eaLnBrk="1" fontAlgn="auto" latinLnBrk="0" hangingPunct="1">
              <a:lnSpc>
                <a:spcPct val="100000"/>
              </a:lnSpc>
              <a:spcBef>
                <a:spcPct val="20000"/>
              </a:spcBef>
              <a:spcAft>
                <a:spcPts val="0"/>
              </a:spcAft>
              <a:buClrTx/>
              <a:buSzTx/>
              <a:buFontTx/>
              <a:buNone/>
              <a:tabLst/>
              <a:defRPr/>
            </a:pPr>
            <a:r>
              <a:rPr lang="es-CL" sz="2800" b="1" kern="0" dirty="0" smtClean="0">
                <a:solidFill>
                  <a:schemeClr val="accent6">
                    <a:lumMod val="75000"/>
                  </a:schemeClr>
                </a:solidFill>
              </a:rPr>
              <a:t>  RELACIONAMIENTO COMUNITARIO:</a:t>
            </a:r>
          </a:p>
          <a:p>
            <a:pPr marL="0" marR="0" lvl="0" indent="0" algn="ctr" defTabSz="913603" eaLnBrk="1" fontAlgn="auto" latinLnBrk="0" hangingPunct="1">
              <a:lnSpc>
                <a:spcPct val="100000"/>
              </a:lnSpc>
              <a:spcBef>
                <a:spcPct val="20000"/>
              </a:spcBef>
              <a:spcAft>
                <a:spcPts val="0"/>
              </a:spcAft>
              <a:buClrTx/>
              <a:buSzTx/>
              <a:buFontTx/>
              <a:buNone/>
              <a:tabLst/>
              <a:defRPr/>
            </a:pPr>
            <a:r>
              <a:rPr kumimoji="0" lang="es-CL" sz="2800" b="1" i="0" u="none" strike="noStrike" kern="0" cap="none" spc="0" normalizeH="0" baseline="0" noProof="0" dirty="0" smtClean="0">
                <a:ln>
                  <a:noFill/>
                </a:ln>
                <a:solidFill>
                  <a:schemeClr val="accent6">
                    <a:lumMod val="75000"/>
                  </a:schemeClr>
                </a:solidFill>
                <a:effectLst/>
                <a:uLnTx/>
                <a:uFillTx/>
                <a:cs typeface="Calibri" pitchFamily="34" charset="0"/>
              </a:rPr>
              <a:t>Beneficios</a:t>
            </a:r>
            <a:r>
              <a:rPr kumimoji="0" lang="es-CL" sz="2800" b="1" i="0" u="none" strike="noStrike" kern="0" cap="none" spc="0" normalizeH="0" noProof="0" dirty="0" smtClean="0">
                <a:ln>
                  <a:noFill/>
                </a:ln>
                <a:solidFill>
                  <a:schemeClr val="accent6">
                    <a:lumMod val="75000"/>
                  </a:schemeClr>
                </a:solidFill>
                <a:effectLst/>
                <a:uLnTx/>
                <a:uFillTx/>
                <a:cs typeface="Calibri" pitchFamily="34" charset="0"/>
              </a:rPr>
              <a:t> netos positivos</a:t>
            </a:r>
            <a:endParaRPr kumimoji="0" lang="es-CL" sz="2800" b="1" i="0" u="none" strike="noStrike" kern="0" cap="none" spc="0" normalizeH="0" baseline="0" noProof="0" dirty="0">
              <a:ln>
                <a:noFill/>
              </a:ln>
              <a:solidFill>
                <a:schemeClr val="accent6">
                  <a:lumMod val="75000"/>
                </a:schemeClr>
              </a:solidFill>
              <a:effectLst/>
              <a:uLnTx/>
              <a:uFillTx/>
              <a:cs typeface="Calibri" pitchFamily="34" charset="0"/>
            </a:endParaRPr>
          </a:p>
        </p:txBody>
      </p:sp>
      <p:pic>
        <p:nvPicPr>
          <p:cNvPr id="3" name="Imagen 2"/>
          <p:cNvPicPr>
            <a:picLocks noChangeAspect="1"/>
          </p:cNvPicPr>
          <p:nvPr/>
        </p:nvPicPr>
        <p:blipFill>
          <a:blip r:embed="rId2"/>
          <a:stretch>
            <a:fillRect/>
          </a:stretch>
        </p:blipFill>
        <p:spPr>
          <a:xfrm>
            <a:off x="4860032" y="2132856"/>
            <a:ext cx="4104456" cy="3672408"/>
          </a:xfrm>
          <a:prstGeom prst="rect">
            <a:avLst/>
          </a:prstGeom>
        </p:spPr>
      </p:pic>
    </p:spTree>
    <p:extLst>
      <p:ext uri="{BB962C8B-B14F-4D97-AF65-F5344CB8AC3E}">
        <p14:creationId xmlns:p14="http://schemas.microsoft.com/office/powerpoint/2010/main" val="2093264257"/>
      </p:ext>
    </p:extLst>
  </p:cSld>
  <p:clrMapOvr>
    <a:masterClrMapping/>
  </p:clrMapOvr>
  <p:transition spd="slow">
    <p:cove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11560" y="1988840"/>
            <a:ext cx="3816424" cy="3724097"/>
          </a:xfrm>
          <a:prstGeom prst="rect">
            <a:avLst/>
          </a:prstGeom>
        </p:spPr>
        <p:txBody>
          <a:bodyPr wrap="square">
            <a:spAutoFit/>
          </a:bodyPr>
          <a:lstStyle/>
          <a:p>
            <a:pPr marL="342900" lvl="0" indent="-342900">
              <a:buFont typeface="Arial" pitchFamily="34" charset="0"/>
              <a:buChar char="•"/>
            </a:pPr>
            <a:r>
              <a:rPr lang="es-CL" sz="2400" dirty="0" smtClean="0">
                <a:solidFill>
                  <a:schemeClr val="accent6">
                    <a:lumMod val="75000"/>
                  </a:schemeClr>
                </a:solidFill>
              </a:rPr>
              <a:t>Buscar </a:t>
            </a:r>
            <a:r>
              <a:rPr lang="es-CL" sz="2400" dirty="0">
                <a:solidFill>
                  <a:schemeClr val="accent6">
                    <a:lumMod val="75000"/>
                  </a:schemeClr>
                </a:solidFill>
              </a:rPr>
              <a:t>relaciones de largo </a:t>
            </a:r>
            <a:r>
              <a:rPr lang="es-CL" sz="2400" dirty="0" smtClean="0">
                <a:solidFill>
                  <a:schemeClr val="accent6">
                    <a:lumMod val="75000"/>
                  </a:schemeClr>
                </a:solidFill>
              </a:rPr>
              <a:t>plazo, </a:t>
            </a:r>
            <a:r>
              <a:rPr lang="es-CL" sz="2400" dirty="0">
                <a:solidFill>
                  <a:schemeClr val="accent6">
                    <a:lumMod val="75000"/>
                  </a:schemeClr>
                </a:solidFill>
              </a:rPr>
              <a:t>incorporadas a la cadena de valor y promover el empoderamiento.</a:t>
            </a:r>
          </a:p>
          <a:p>
            <a:pPr marL="342900" indent="-342900">
              <a:buFont typeface="Arial" pitchFamily="34" charset="0"/>
              <a:buChar char="•"/>
            </a:pPr>
            <a:r>
              <a:rPr lang="es-CL" sz="2400" dirty="0">
                <a:solidFill>
                  <a:schemeClr val="accent6">
                    <a:lumMod val="75000"/>
                  </a:schemeClr>
                </a:solidFill>
              </a:rPr>
              <a:t>Colaborar en el fortalecimiento de las organizaciones </a:t>
            </a:r>
            <a:r>
              <a:rPr lang="es-CL" sz="2400" dirty="0" smtClean="0">
                <a:solidFill>
                  <a:schemeClr val="accent6">
                    <a:lumMod val="75000"/>
                  </a:schemeClr>
                </a:solidFill>
              </a:rPr>
              <a:t>sociales.</a:t>
            </a:r>
          </a:p>
          <a:p>
            <a:pPr marL="342900" indent="-342900">
              <a:buFont typeface="Arial" pitchFamily="34" charset="0"/>
              <a:buChar char="•"/>
            </a:pPr>
            <a:r>
              <a:rPr lang="es-CL" sz="2400" dirty="0" smtClean="0">
                <a:solidFill>
                  <a:schemeClr val="accent6">
                    <a:lumMod val="75000"/>
                  </a:schemeClr>
                </a:solidFill>
              </a:rPr>
              <a:t>Manejo </a:t>
            </a:r>
            <a:r>
              <a:rPr lang="es-CL" sz="2400" dirty="0">
                <a:solidFill>
                  <a:schemeClr val="accent6">
                    <a:lumMod val="75000"/>
                  </a:schemeClr>
                </a:solidFill>
              </a:rPr>
              <a:t>de expectativas</a:t>
            </a:r>
            <a:r>
              <a:rPr lang="es-CL" sz="2200" dirty="0">
                <a:solidFill>
                  <a:schemeClr val="accent6">
                    <a:lumMod val="75000"/>
                  </a:schemeClr>
                </a:solidFill>
              </a:rPr>
              <a:t>.</a:t>
            </a:r>
          </a:p>
          <a:p>
            <a:pPr lvl="0"/>
            <a:endParaRPr lang="es-CL" sz="2000" dirty="0"/>
          </a:p>
        </p:txBody>
      </p:sp>
      <p:sp>
        <p:nvSpPr>
          <p:cNvPr id="6" name="5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24</a:t>
            </a:fld>
            <a:endParaRPr lang="es-CL" dirty="0">
              <a:solidFill>
                <a:prstClr val="black">
                  <a:tint val="75000"/>
                </a:prstClr>
              </a:solidFill>
            </a:endParaRPr>
          </a:p>
        </p:txBody>
      </p:sp>
      <p:sp>
        <p:nvSpPr>
          <p:cNvPr id="8" name="AutoShape 2"/>
          <p:cNvSpPr>
            <a:spLocks/>
          </p:cNvSpPr>
          <p:nvPr/>
        </p:nvSpPr>
        <p:spPr bwMode="auto">
          <a:xfrm>
            <a:off x="-18256" y="188640"/>
            <a:ext cx="9289032" cy="648072"/>
          </a:xfrm>
          <a:prstGeom prst="roundRect">
            <a:avLst>
              <a:gd name="adj" fmla="val 10273"/>
            </a:avLst>
          </a:prstGeom>
          <a:noFill/>
          <a:ln w="25400">
            <a:noFill/>
            <a:miter lim="800000"/>
            <a:headEnd/>
            <a:tailEnd/>
          </a:ln>
        </p:spPr>
        <p:txBody>
          <a:bodyPr lIns="0" tIns="0" rIns="629085" bIns="0" anchor="ctr"/>
          <a:lstStyle/>
          <a:p>
            <a:pPr marL="0" marR="0" lvl="0" indent="0" algn="ctr" defTabSz="913603" eaLnBrk="1" fontAlgn="auto" latinLnBrk="0" hangingPunct="1">
              <a:lnSpc>
                <a:spcPct val="100000"/>
              </a:lnSpc>
              <a:spcBef>
                <a:spcPct val="20000"/>
              </a:spcBef>
              <a:spcAft>
                <a:spcPts val="0"/>
              </a:spcAft>
              <a:buClrTx/>
              <a:buSzTx/>
              <a:buFontTx/>
              <a:buNone/>
              <a:tabLst/>
              <a:defRPr/>
            </a:pPr>
            <a:r>
              <a:rPr lang="es-CL" sz="2800" b="1" kern="0" dirty="0" smtClean="0">
                <a:solidFill>
                  <a:schemeClr val="accent6">
                    <a:lumMod val="75000"/>
                  </a:schemeClr>
                </a:solidFill>
              </a:rPr>
              <a:t>  RELACIONAMIENTO COMUNITARIO:</a:t>
            </a:r>
          </a:p>
          <a:p>
            <a:pPr marL="0" marR="0" lvl="0" indent="0" algn="ctr" defTabSz="913603" eaLnBrk="1" fontAlgn="auto" latinLnBrk="0" hangingPunct="1">
              <a:lnSpc>
                <a:spcPct val="100000"/>
              </a:lnSpc>
              <a:spcBef>
                <a:spcPct val="20000"/>
              </a:spcBef>
              <a:spcAft>
                <a:spcPts val="0"/>
              </a:spcAft>
              <a:buClrTx/>
              <a:buSzTx/>
              <a:buFontTx/>
              <a:buNone/>
              <a:tabLst/>
              <a:defRPr/>
            </a:pPr>
            <a:r>
              <a:rPr kumimoji="0" lang="es-CL" sz="2800" b="1" i="0" u="none" strike="noStrike" kern="0" cap="none" spc="0" normalizeH="0" baseline="0" noProof="0" dirty="0" smtClean="0">
                <a:ln>
                  <a:noFill/>
                </a:ln>
                <a:solidFill>
                  <a:schemeClr val="accent6">
                    <a:lumMod val="75000"/>
                  </a:schemeClr>
                </a:solidFill>
                <a:effectLst/>
                <a:uLnTx/>
                <a:uFillTx/>
                <a:cs typeface="Calibri" pitchFamily="34" charset="0"/>
              </a:rPr>
              <a:t>Relaciones de largo plazo</a:t>
            </a:r>
            <a:endParaRPr kumimoji="0" lang="es-CL" sz="2800" b="1" i="0" u="none" strike="noStrike" kern="0" cap="none" spc="0" normalizeH="0" baseline="0" noProof="0" dirty="0">
              <a:ln>
                <a:noFill/>
              </a:ln>
              <a:solidFill>
                <a:schemeClr val="accent6">
                  <a:lumMod val="75000"/>
                </a:schemeClr>
              </a:solidFill>
              <a:effectLst/>
              <a:uLnTx/>
              <a:uFillTx/>
              <a:cs typeface="Calibri" pitchFamily="34" charset="0"/>
            </a:endParaRPr>
          </a:p>
        </p:txBody>
      </p:sp>
      <p:pic>
        <p:nvPicPr>
          <p:cNvPr id="5" name="Imagen 4"/>
          <p:cNvPicPr>
            <a:picLocks noChangeAspect="1"/>
          </p:cNvPicPr>
          <p:nvPr/>
        </p:nvPicPr>
        <p:blipFill>
          <a:blip r:embed="rId2"/>
          <a:stretch>
            <a:fillRect/>
          </a:stretch>
        </p:blipFill>
        <p:spPr>
          <a:xfrm>
            <a:off x="4788024" y="2060848"/>
            <a:ext cx="3810000" cy="3528392"/>
          </a:xfrm>
          <a:prstGeom prst="rect">
            <a:avLst/>
          </a:prstGeom>
        </p:spPr>
      </p:pic>
    </p:spTree>
    <p:extLst>
      <p:ext uri="{BB962C8B-B14F-4D97-AF65-F5344CB8AC3E}">
        <p14:creationId xmlns:p14="http://schemas.microsoft.com/office/powerpoint/2010/main" val="546294320"/>
      </p:ext>
    </p:extLst>
  </p:cSld>
  <p:clrMapOvr>
    <a:masterClrMapping/>
  </p:clrMapOvr>
  <p:transition spd="slow">
    <p:cove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2019287400"/>
              </p:ext>
            </p:extLst>
          </p:nvPr>
        </p:nvGraphicFramePr>
        <p:xfrm>
          <a:off x="1115616" y="1124744"/>
          <a:ext cx="6696744"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AutoShape 2"/>
          <p:cNvSpPr>
            <a:spLocks/>
          </p:cNvSpPr>
          <p:nvPr/>
        </p:nvSpPr>
        <p:spPr bwMode="auto">
          <a:xfrm>
            <a:off x="611560" y="116632"/>
            <a:ext cx="9771239" cy="864096"/>
          </a:xfrm>
          <a:prstGeom prst="roundRect">
            <a:avLst>
              <a:gd name="adj" fmla="val 10273"/>
            </a:avLst>
          </a:prstGeom>
          <a:noFill/>
          <a:ln w="25400">
            <a:noFill/>
            <a:miter lim="800000"/>
            <a:headEnd/>
            <a:tailEnd/>
          </a:ln>
        </p:spPr>
        <p:txBody>
          <a:bodyPr lIns="0" tIns="0" rIns="629085" bIns="0" anchor="ctr"/>
          <a:lstStyle/>
          <a:p>
            <a:pPr marL="0" marR="0" lvl="0" indent="0" defTabSz="913603" eaLnBrk="1" fontAlgn="auto" latinLnBrk="0" hangingPunct="1">
              <a:lnSpc>
                <a:spcPct val="100000"/>
              </a:lnSpc>
              <a:spcBef>
                <a:spcPct val="20000"/>
              </a:spcBef>
              <a:spcAft>
                <a:spcPts val="0"/>
              </a:spcAft>
              <a:buClrTx/>
              <a:buSzTx/>
              <a:buFontTx/>
              <a:buNone/>
              <a:tabLst/>
              <a:defRPr/>
            </a:pPr>
            <a:endParaRPr kumimoji="0" lang="es-CL" sz="2400" b="1" i="0" u="none" strike="noStrike" kern="0" cap="none" spc="0" normalizeH="0" baseline="0" noProof="0" dirty="0">
              <a:ln>
                <a:noFill/>
              </a:ln>
              <a:solidFill>
                <a:srgbClr val="2F4A65"/>
              </a:solidFill>
              <a:effectLst/>
              <a:uLnTx/>
              <a:uFillTx/>
              <a:cs typeface="Calibri" pitchFamily="34" charset="0"/>
            </a:endParaRPr>
          </a:p>
        </p:txBody>
      </p:sp>
      <p:sp>
        <p:nvSpPr>
          <p:cNvPr id="2" name="1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25</a:t>
            </a:fld>
            <a:endParaRPr lang="es-CL" dirty="0">
              <a:solidFill>
                <a:prstClr val="black">
                  <a:tint val="75000"/>
                </a:prstClr>
              </a:solidFill>
            </a:endParaRPr>
          </a:p>
        </p:txBody>
      </p:sp>
      <p:sp>
        <p:nvSpPr>
          <p:cNvPr id="5" name="4 CuadroTexto"/>
          <p:cNvSpPr txBox="1"/>
          <p:nvPr/>
        </p:nvSpPr>
        <p:spPr>
          <a:xfrm>
            <a:off x="755576" y="6519446"/>
            <a:ext cx="6146234" cy="338554"/>
          </a:xfrm>
          <a:prstGeom prst="rect">
            <a:avLst/>
          </a:prstGeom>
          <a:noFill/>
        </p:spPr>
        <p:txBody>
          <a:bodyPr wrap="none" rtlCol="0">
            <a:spAutoFit/>
          </a:bodyPr>
          <a:lstStyle/>
          <a:p>
            <a:r>
              <a:rPr lang="es-ES" sz="1600" dirty="0" smtClean="0"/>
              <a:t>Fuente: Metodología de Involucramiento comunitario </a:t>
            </a:r>
            <a:r>
              <a:rPr lang="es-ES" sz="1600" dirty="0" err="1" smtClean="0"/>
              <a:t>xstrata</a:t>
            </a:r>
            <a:r>
              <a:rPr lang="es-ES" sz="1600" dirty="0" smtClean="0"/>
              <a:t> </a:t>
            </a:r>
            <a:r>
              <a:rPr lang="es-ES" sz="1600" dirty="0" err="1" smtClean="0"/>
              <a:t>copper</a:t>
            </a:r>
            <a:endParaRPr lang="es-ES" sz="1600" dirty="0"/>
          </a:p>
        </p:txBody>
      </p:sp>
      <p:sp>
        <p:nvSpPr>
          <p:cNvPr id="7" name="Rectángulo 6"/>
          <p:cNvSpPr/>
          <p:nvPr/>
        </p:nvSpPr>
        <p:spPr>
          <a:xfrm>
            <a:off x="1475656" y="0"/>
            <a:ext cx="8620339" cy="1040285"/>
          </a:xfrm>
          <a:prstGeom prst="rect">
            <a:avLst/>
          </a:prstGeom>
        </p:spPr>
        <p:txBody>
          <a:bodyPr wrap="square">
            <a:spAutoFit/>
          </a:bodyPr>
          <a:lstStyle/>
          <a:p>
            <a:pPr defTabSz="913603">
              <a:spcBef>
                <a:spcPct val="20000"/>
              </a:spcBef>
              <a:defRPr/>
            </a:pPr>
            <a:r>
              <a:rPr lang="es-CL" sz="2800" b="1" kern="0" dirty="0">
                <a:solidFill>
                  <a:srgbClr val="416493"/>
                </a:solidFill>
              </a:rPr>
              <a:t> </a:t>
            </a:r>
            <a:r>
              <a:rPr lang="es-CL" sz="2800" b="1" kern="0" dirty="0" smtClean="0">
                <a:solidFill>
                  <a:srgbClr val="416493"/>
                </a:solidFill>
              </a:rPr>
              <a:t>RELACIONAMIENTO COMUNITARIO</a:t>
            </a:r>
          </a:p>
          <a:p>
            <a:pPr defTabSz="913603">
              <a:spcBef>
                <a:spcPct val="20000"/>
              </a:spcBef>
              <a:defRPr/>
            </a:pPr>
            <a:r>
              <a:rPr lang="es-CL" sz="2800" b="1" kern="0" dirty="0" smtClean="0">
                <a:solidFill>
                  <a:srgbClr val="416493"/>
                </a:solidFill>
              </a:rPr>
              <a:t>Ejes claves para tener RC sostenibles</a:t>
            </a:r>
            <a:endParaRPr lang="es-CL" sz="2800" b="1" kern="0" dirty="0">
              <a:solidFill>
                <a:srgbClr val="416493"/>
              </a:solidFill>
              <a:cs typeface="Calibri" pitchFamily="34" charset="0"/>
            </a:endParaRPr>
          </a:p>
        </p:txBody>
      </p:sp>
    </p:spTree>
    <p:extLst>
      <p:ext uri="{BB962C8B-B14F-4D97-AF65-F5344CB8AC3E}">
        <p14:creationId xmlns:p14="http://schemas.microsoft.com/office/powerpoint/2010/main" val="12882030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Diagrama"/>
          <p:cNvGraphicFramePr/>
          <p:nvPr>
            <p:extLst>
              <p:ext uri="{D42A27DB-BD31-4B8C-83A1-F6EECF244321}">
                <p14:modId xmlns:p14="http://schemas.microsoft.com/office/powerpoint/2010/main" val="434834338"/>
              </p:ext>
            </p:extLst>
          </p:nvPr>
        </p:nvGraphicFramePr>
        <p:xfrm>
          <a:off x="0" y="1124744"/>
          <a:ext cx="6444208" cy="54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2"/>
          <p:cNvPicPr>
            <a:picLocks noChangeAspect="1" noChangeArrowheads="1"/>
          </p:cNvPicPr>
          <p:nvPr/>
        </p:nvPicPr>
        <p:blipFill rotWithShape="1">
          <a:blip r:embed="rId8" cstate="email"/>
          <a:srcRect r="15533"/>
          <a:stretch/>
        </p:blipFill>
        <p:spPr bwMode="auto">
          <a:xfrm rot="5400000">
            <a:off x="-192680" y="3111228"/>
            <a:ext cx="2148032" cy="1691680"/>
          </a:xfrm>
          <a:prstGeom prst="rect">
            <a:avLst/>
          </a:prstGeom>
          <a:noFill/>
          <a:ln w="9525">
            <a:noFill/>
            <a:miter lim="800000"/>
            <a:headEnd/>
            <a:tailEnd/>
          </a:ln>
        </p:spPr>
      </p:pic>
      <p:sp>
        <p:nvSpPr>
          <p:cNvPr id="8" name="AutoShape 2"/>
          <p:cNvSpPr>
            <a:spLocks/>
          </p:cNvSpPr>
          <p:nvPr/>
        </p:nvSpPr>
        <p:spPr bwMode="auto">
          <a:xfrm>
            <a:off x="1116796" y="116632"/>
            <a:ext cx="7272415" cy="792088"/>
          </a:xfrm>
          <a:prstGeom prst="roundRect">
            <a:avLst>
              <a:gd name="adj" fmla="val 10273"/>
            </a:avLst>
          </a:prstGeom>
          <a:noFill/>
          <a:ln w="25400">
            <a:noFill/>
            <a:miter lim="800000"/>
            <a:headEnd/>
            <a:tailEnd/>
          </a:ln>
        </p:spPr>
        <p:txBody>
          <a:bodyPr lIns="0" tIns="0" rIns="629085" bIns="0" anchor="ctr"/>
          <a:lstStyle/>
          <a:p>
            <a:pPr lvl="0" algn="ctr" defTabSz="913603">
              <a:spcBef>
                <a:spcPct val="20000"/>
              </a:spcBef>
              <a:defRPr/>
            </a:pPr>
            <a:r>
              <a:rPr lang="es-CL" sz="2800" b="1" dirty="0" smtClean="0">
                <a:solidFill>
                  <a:schemeClr val="accent6">
                    <a:lumMod val="75000"/>
                  </a:schemeClr>
                </a:solidFill>
              </a:rPr>
              <a:t>RELACIONAMIENTO COMUNITARIO:</a:t>
            </a:r>
            <a:endParaRPr lang="es-CL" sz="2800" b="1" dirty="0">
              <a:solidFill>
                <a:schemeClr val="accent6">
                  <a:lumMod val="75000"/>
                </a:schemeClr>
              </a:solidFill>
            </a:endParaRPr>
          </a:p>
          <a:p>
            <a:pPr lvl="0" algn="ctr" defTabSz="913603">
              <a:spcBef>
                <a:spcPct val="20000"/>
              </a:spcBef>
              <a:defRPr/>
            </a:pPr>
            <a:r>
              <a:rPr lang="es-CL" sz="2800" b="1" dirty="0" smtClean="0">
                <a:solidFill>
                  <a:schemeClr val="accent6">
                    <a:lumMod val="75000"/>
                  </a:schemeClr>
                </a:solidFill>
              </a:rPr>
              <a:t>Sistema de reclamos y sugerencias</a:t>
            </a:r>
            <a:endParaRPr kumimoji="0" lang="es-CL" b="1" i="0" u="none" strike="noStrike" kern="0" cap="none" spc="0" normalizeH="0" baseline="0" noProof="0" dirty="0">
              <a:ln>
                <a:noFill/>
              </a:ln>
              <a:solidFill>
                <a:schemeClr val="accent6">
                  <a:lumMod val="75000"/>
                </a:schemeClr>
              </a:solidFill>
              <a:effectLst/>
              <a:uLnTx/>
              <a:uFillTx/>
              <a:cs typeface="Calibri" pitchFamily="34" charset="0"/>
            </a:endParaRPr>
          </a:p>
        </p:txBody>
      </p:sp>
      <p:sp>
        <p:nvSpPr>
          <p:cNvPr id="2" name="1 Rectángulo"/>
          <p:cNvSpPr/>
          <p:nvPr/>
        </p:nvSpPr>
        <p:spPr>
          <a:xfrm>
            <a:off x="395536" y="6495956"/>
            <a:ext cx="1705788" cy="369332"/>
          </a:xfrm>
          <a:prstGeom prst="rect">
            <a:avLst/>
          </a:prstGeom>
        </p:spPr>
        <p:txBody>
          <a:bodyPr wrap="none">
            <a:spAutoFit/>
          </a:bodyPr>
          <a:lstStyle/>
          <a:p>
            <a:r>
              <a:rPr lang="es-CL" dirty="0" smtClean="0">
                <a:solidFill>
                  <a:srgbClr val="000000"/>
                </a:solidFill>
                <a:cs typeface="Arial" charset="0"/>
              </a:rPr>
              <a:t>Fuente: Codelco</a:t>
            </a:r>
            <a:endParaRPr lang="es-CL" dirty="0">
              <a:solidFill>
                <a:srgbClr val="000000"/>
              </a:solidFill>
              <a:cs typeface="Arial" charset="0"/>
            </a:endParaRPr>
          </a:p>
        </p:txBody>
      </p:sp>
      <p:sp>
        <p:nvSpPr>
          <p:cNvPr id="3" name="2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26</a:t>
            </a:fld>
            <a:endParaRPr lang="es-CL" dirty="0">
              <a:solidFill>
                <a:prstClr val="black">
                  <a:tint val="75000"/>
                </a:prstClr>
              </a:solidFill>
            </a:endParaRPr>
          </a:p>
        </p:txBody>
      </p:sp>
    </p:spTree>
    <p:extLst>
      <p:ext uri="{BB962C8B-B14F-4D97-AF65-F5344CB8AC3E}">
        <p14:creationId xmlns:p14="http://schemas.microsoft.com/office/powerpoint/2010/main" val="3411141381"/>
      </p:ext>
    </p:extLst>
  </p:cSld>
  <p:clrMapOvr>
    <a:masterClrMapping/>
  </p:clrMapOvr>
  <p:transition spd="slow">
    <p:cove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944179" y="1412776"/>
            <a:ext cx="7413003" cy="4893647"/>
          </a:xfrm>
          <a:prstGeom prst="rect">
            <a:avLst/>
          </a:prstGeom>
        </p:spPr>
        <p:txBody>
          <a:bodyPr wrap="square">
            <a:spAutoFit/>
          </a:bodyPr>
          <a:lstStyle/>
          <a:p>
            <a:r>
              <a:rPr lang="es-CL" sz="2400" dirty="0">
                <a:solidFill>
                  <a:schemeClr val="accent6">
                    <a:lumMod val="75000"/>
                  </a:schemeClr>
                </a:solidFill>
              </a:rPr>
              <a:t>Ventajas de realizar una participación ciudadana </a:t>
            </a:r>
            <a:r>
              <a:rPr lang="es-CL" sz="2400" dirty="0" smtClean="0">
                <a:solidFill>
                  <a:schemeClr val="accent6">
                    <a:lumMod val="75000"/>
                  </a:schemeClr>
                </a:solidFill>
              </a:rPr>
              <a:t>temprana</a:t>
            </a:r>
          </a:p>
          <a:p>
            <a:endParaRPr lang="es-CL" sz="2400" dirty="0">
              <a:solidFill>
                <a:schemeClr val="accent6">
                  <a:lumMod val="75000"/>
                </a:schemeClr>
              </a:solidFill>
            </a:endParaRPr>
          </a:p>
          <a:p>
            <a:pPr marL="342900" indent="-342900">
              <a:buFont typeface="Arial" pitchFamily="34" charset="0"/>
              <a:buChar char="•"/>
            </a:pPr>
            <a:r>
              <a:rPr lang="es-ES" sz="2400" dirty="0">
                <a:solidFill>
                  <a:schemeClr val="accent6">
                    <a:lumMod val="75000"/>
                  </a:schemeClr>
                </a:solidFill>
              </a:rPr>
              <a:t>Incorporar el conocimiento local en el diseño del </a:t>
            </a:r>
            <a:r>
              <a:rPr lang="es-ES" sz="2400" dirty="0" smtClean="0">
                <a:solidFill>
                  <a:schemeClr val="accent6">
                    <a:lumMod val="75000"/>
                  </a:schemeClr>
                </a:solidFill>
              </a:rPr>
              <a:t>proyecto. </a:t>
            </a:r>
            <a:endParaRPr lang="es-CL" sz="2400" dirty="0">
              <a:solidFill>
                <a:schemeClr val="accent6">
                  <a:lumMod val="75000"/>
                </a:schemeClr>
              </a:solidFill>
            </a:endParaRPr>
          </a:p>
          <a:p>
            <a:pPr marL="342900" indent="-342900">
              <a:buFont typeface="Arial" pitchFamily="34" charset="0"/>
              <a:buChar char="•"/>
            </a:pPr>
            <a:r>
              <a:rPr lang="es-ES" sz="2400" dirty="0">
                <a:solidFill>
                  <a:schemeClr val="accent6">
                    <a:lumMod val="75000"/>
                  </a:schemeClr>
                </a:solidFill>
              </a:rPr>
              <a:t>Identificar tempranamente eventuales focos de </a:t>
            </a:r>
            <a:r>
              <a:rPr lang="es-ES" sz="2400" dirty="0" smtClean="0">
                <a:solidFill>
                  <a:schemeClr val="accent6">
                    <a:lumMod val="75000"/>
                  </a:schemeClr>
                </a:solidFill>
              </a:rPr>
              <a:t>conflicto.</a:t>
            </a:r>
            <a:endParaRPr lang="es-CL" sz="2400" dirty="0">
              <a:solidFill>
                <a:schemeClr val="accent6">
                  <a:lumMod val="75000"/>
                </a:schemeClr>
              </a:solidFill>
            </a:endParaRPr>
          </a:p>
          <a:p>
            <a:pPr marL="342900" indent="-342900">
              <a:buFont typeface="Arial" pitchFamily="34" charset="0"/>
              <a:buChar char="•"/>
            </a:pPr>
            <a:r>
              <a:rPr lang="es-ES" sz="2400" dirty="0">
                <a:solidFill>
                  <a:schemeClr val="accent6">
                    <a:lumMod val="75000"/>
                  </a:schemeClr>
                </a:solidFill>
              </a:rPr>
              <a:t>Lograr mayores niveles de respaldo para la ejecución del </a:t>
            </a:r>
            <a:r>
              <a:rPr lang="es-ES" sz="2400" dirty="0" smtClean="0">
                <a:solidFill>
                  <a:schemeClr val="accent6">
                    <a:lumMod val="75000"/>
                  </a:schemeClr>
                </a:solidFill>
              </a:rPr>
              <a:t>proyecto.</a:t>
            </a:r>
          </a:p>
          <a:p>
            <a:endParaRPr lang="es-CL" sz="2400" dirty="0">
              <a:solidFill>
                <a:schemeClr val="accent6">
                  <a:lumMod val="75000"/>
                </a:schemeClr>
              </a:solidFill>
            </a:endParaRPr>
          </a:p>
          <a:p>
            <a:endParaRPr lang="es-ES" sz="2400" b="1" dirty="0">
              <a:solidFill>
                <a:schemeClr val="accent6">
                  <a:lumMod val="75000"/>
                </a:schemeClr>
              </a:solidFill>
            </a:endParaRPr>
          </a:p>
          <a:p>
            <a:r>
              <a:rPr lang="es-ES" sz="2400" b="1" dirty="0" smtClean="0">
                <a:solidFill>
                  <a:schemeClr val="accent6">
                    <a:lumMod val="75000"/>
                  </a:schemeClr>
                </a:solidFill>
              </a:rPr>
              <a:t>Revisar guía </a:t>
            </a:r>
            <a:r>
              <a:rPr lang="es-ES" sz="2400" b="1" dirty="0">
                <a:solidFill>
                  <a:schemeClr val="accent6">
                    <a:lumMod val="75000"/>
                  </a:schemeClr>
                </a:solidFill>
              </a:rPr>
              <a:t>del </a:t>
            </a:r>
            <a:r>
              <a:rPr lang="es-ES" sz="2400" b="1" dirty="0" smtClean="0">
                <a:solidFill>
                  <a:schemeClr val="accent6">
                    <a:lumMod val="75000"/>
                  </a:schemeClr>
                </a:solidFill>
              </a:rPr>
              <a:t>Servicio de Evaluación Ambiental de Chile (“SEA”) </a:t>
            </a:r>
            <a:r>
              <a:rPr lang="es-ES" sz="2400" b="1" dirty="0">
                <a:solidFill>
                  <a:schemeClr val="accent6">
                    <a:lumMod val="75000"/>
                  </a:schemeClr>
                </a:solidFill>
              </a:rPr>
              <a:t>de participación </a:t>
            </a:r>
            <a:r>
              <a:rPr lang="es-ES" sz="2400" b="1" dirty="0" smtClean="0">
                <a:solidFill>
                  <a:schemeClr val="accent6">
                    <a:lumMod val="75000"/>
                  </a:schemeClr>
                </a:solidFill>
              </a:rPr>
              <a:t>ciudadana. </a:t>
            </a:r>
            <a:endParaRPr lang="es-CL" sz="2400" dirty="0">
              <a:solidFill>
                <a:schemeClr val="accent6">
                  <a:lumMod val="75000"/>
                </a:schemeClr>
              </a:solidFill>
            </a:endParaRPr>
          </a:p>
        </p:txBody>
      </p:sp>
      <p:sp>
        <p:nvSpPr>
          <p:cNvPr id="2" name="1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27</a:t>
            </a:fld>
            <a:endParaRPr lang="es-CL" dirty="0">
              <a:solidFill>
                <a:prstClr val="black">
                  <a:tint val="75000"/>
                </a:prstClr>
              </a:solidFill>
            </a:endParaRPr>
          </a:p>
        </p:txBody>
      </p:sp>
      <p:sp>
        <p:nvSpPr>
          <p:cNvPr id="6" name="1 Título"/>
          <p:cNvSpPr txBox="1">
            <a:spLocks/>
          </p:cNvSpPr>
          <p:nvPr/>
        </p:nvSpPr>
        <p:spPr bwMode="auto">
          <a:xfrm>
            <a:off x="539552" y="260648"/>
            <a:ext cx="8229600" cy="58259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200">
                <a:solidFill>
                  <a:srgbClr val="2F4A65"/>
                </a:solidFill>
                <a:latin typeface="+mn-lt"/>
                <a:ea typeface="+mj-ea"/>
                <a:cs typeface="+mj-cs"/>
              </a:defRPr>
            </a:lvl1pPr>
            <a:lvl2pPr algn="ctr" rtl="0" eaLnBrk="1" fontAlgn="base" hangingPunct="1">
              <a:spcBef>
                <a:spcPct val="0"/>
              </a:spcBef>
              <a:spcAft>
                <a:spcPct val="0"/>
              </a:spcAft>
              <a:defRPr sz="3200">
                <a:solidFill>
                  <a:srgbClr val="314E6D"/>
                </a:solidFill>
                <a:latin typeface="Cambria" pitchFamily="18" charset="0"/>
              </a:defRPr>
            </a:lvl2pPr>
            <a:lvl3pPr algn="ctr" rtl="0" eaLnBrk="1" fontAlgn="base" hangingPunct="1">
              <a:spcBef>
                <a:spcPct val="0"/>
              </a:spcBef>
              <a:spcAft>
                <a:spcPct val="0"/>
              </a:spcAft>
              <a:defRPr sz="3200">
                <a:solidFill>
                  <a:srgbClr val="314E6D"/>
                </a:solidFill>
                <a:latin typeface="Cambria" pitchFamily="18" charset="0"/>
              </a:defRPr>
            </a:lvl3pPr>
            <a:lvl4pPr algn="ctr" rtl="0" eaLnBrk="1" fontAlgn="base" hangingPunct="1">
              <a:spcBef>
                <a:spcPct val="0"/>
              </a:spcBef>
              <a:spcAft>
                <a:spcPct val="0"/>
              </a:spcAft>
              <a:defRPr sz="3200">
                <a:solidFill>
                  <a:srgbClr val="314E6D"/>
                </a:solidFill>
                <a:latin typeface="Cambria" pitchFamily="18" charset="0"/>
              </a:defRPr>
            </a:lvl4pPr>
            <a:lvl5pPr algn="ctr" rtl="0" eaLnBrk="1" fontAlgn="base" hangingPunct="1">
              <a:spcBef>
                <a:spcPct val="0"/>
              </a:spcBef>
              <a:spcAft>
                <a:spcPct val="0"/>
              </a:spcAft>
              <a:defRPr sz="3200">
                <a:solidFill>
                  <a:srgbClr val="314E6D"/>
                </a:solidFill>
                <a:latin typeface="Cambria" pitchFamily="18" charset="0"/>
              </a:defRPr>
            </a:lvl5pPr>
            <a:lvl6pPr marL="457200" algn="ctr" rtl="0" eaLnBrk="1" fontAlgn="base" hangingPunct="1">
              <a:spcBef>
                <a:spcPct val="0"/>
              </a:spcBef>
              <a:spcAft>
                <a:spcPct val="0"/>
              </a:spcAft>
              <a:defRPr sz="3200">
                <a:solidFill>
                  <a:srgbClr val="314E6D"/>
                </a:solidFill>
                <a:latin typeface="Cambria" pitchFamily="18" charset="0"/>
              </a:defRPr>
            </a:lvl6pPr>
            <a:lvl7pPr marL="914400" algn="ctr" rtl="0" eaLnBrk="1" fontAlgn="base" hangingPunct="1">
              <a:spcBef>
                <a:spcPct val="0"/>
              </a:spcBef>
              <a:spcAft>
                <a:spcPct val="0"/>
              </a:spcAft>
              <a:defRPr sz="3200">
                <a:solidFill>
                  <a:srgbClr val="314E6D"/>
                </a:solidFill>
                <a:latin typeface="Cambria" pitchFamily="18" charset="0"/>
              </a:defRPr>
            </a:lvl7pPr>
            <a:lvl8pPr marL="1371600" algn="ctr" rtl="0" eaLnBrk="1" fontAlgn="base" hangingPunct="1">
              <a:spcBef>
                <a:spcPct val="0"/>
              </a:spcBef>
              <a:spcAft>
                <a:spcPct val="0"/>
              </a:spcAft>
              <a:defRPr sz="3200">
                <a:solidFill>
                  <a:srgbClr val="314E6D"/>
                </a:solidFill>
                <a:latin typeface="Cambria" pitchFamily="18" charset="0"/>
              </a:defRPr>
            </a:lvl8pPr>
            <a:lvl9pPr marL="1828800" algn="ctr" rtl="0" eaLnBrk="1" fontAlgn="base" hangingPunct="1">
              <a:spcBef>
                <a:spcPct val="0"/>
              </a:spcBef>
              <a:spcAft>
                <a:spcPct val="0"/>
              </a:spcAft>
              <a:defRPr sz="3200">
                <a:solidFill>
                  <a:srgbClr val="314E6D"/>
                </a:solidFill>
                <a:latin typeface="Cambria" pitchFamily="18" charset="0"/>
              </a:defRPr>
            </a:lvl9pPr>
          </a:lstStyle>
          <a:p>
            <a:pPr lvl="0" defTabSz="913603">
              <a:spcBef>
                <a:spcPct val="20000"/>
              </a:spcBef>
              <a:defRPr/>
            </a:pPr>
            <a:r>
              <a:rPr lang="es-CL" sz="2800" b="1" dirty="0" smtClean="0">
                <a:solidFill>
                  <a:schemeClr val="accent6">
                    <a:lumMod val="75000"/>
                  </a:schemeClr>
                </a:solidFill>
              </a:rPr>
              <a:t>RELACIONAMIENTO COMUNITARIO: </a:t>
            </a:r>
            <a:endParaRPr lang="es-CL" sz="2800" b="1" dirty="0">
              <a:solidFill>
                <a:schemeClr val="accent6">
                  <a:lumMod val="75000"/>
                </a:schemeClr>
              </a:solidFill>
            </a:endParaRPr>
          </a:p>
          <a:p>
            <a:pPr lvl="0"/>
            <a:r>
              <a:rPr lang="es-CL" sz="2800" b="1" dirty="0" smtClean="0">
                <a:solidFill>
                  <a:schemeClr val="accent6">
                    <a:lumMod val="75000"/>
                  </a:schemeClr>
                </a:solidFill>
              </a:rPr>
              <a:t>Fortalecer la participación </a:t>
            </a:r>
            <a:r>
              <a:rPr lang="es-CL" sz="2800" b="1" dirty="0">
                <a:solidFill>
                  <a:schemeClr val="accent6">
                    <a:lumMod val="75000"/>
                  </a:schemeClr>
                </a:solidFill>
              </a:rPr>
              <a:t>ciudadana </a:t>
            </a:r>
            <a:r>
              <a:rPr lang="es-CL" sz="2800" b="1" dirty="0" smtClean="0">
                <a:solidFill>
                  <a:schemeClr val="accent6">
                    <a:lumMod val="75000"/>
                  </a:schemeClr>
                </a:solidFill>
              </a:rPr>
              <a:t>temprana</a:t>
            </a:r>
            <a:endParaRPr lang="es-CL" sz="2800" b="1" kern="0" dirty="0">
              <a:solidFill>
                <a:schemeClr val="accent6">
                  <a:lumMod val="75000"/>
                </a:schemeClr>
              </a:solidFill>
              <a:cs typeface="Calibri" pitchFamily="34" charset="0"/>
            </a:endParaRPr>
          </a:p>
        </p:txBody>
      </p:sp>
    </p:spTree>
    <p:extLst>
      <p:ext uri="{BB962C8B-B14F-4D97-AF65-F5344CB8AC3E}">
        <p14:creationId xmlns:p14="http://schemas.microsoft.com/office/powerpoint/2010/main" val="965473563"/>
      </p:ext>
    </p:extLst>
  </p:cSld>
  <p:clrMapOvr>
    <a:masterClrMapping/>
  </p:clrMapOvr>
  <p:transition spd="slow">
    <p:cove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556792"/>
            <a:ext cx="4464496" cy="4525963"/>
          </a:xfrm>
        </p:spPr>
        <p:txBody>
          <a:bodyPr/>
          <a:lstStyle/>
          <a:p>
            <a:pPr algn="just"/>
            <a:endParaRPr lang="es-CL" sz="2400" dirty="0" smtClean="0">
              <a:solidFill>
                <a:srgbClr val="222268"/>
              </a:solidFill>
              <a:latin typeface="Calibri" pitchFamily="34" charset="0"/>
            </a:endParaRPr>
          </a:p>
          <a:p>
            <a:pPr algn="just"/>
            <a:endParaRPr lang="es-CL" sz="2400" dirty="0" smtClean="0">
              <a:solidFill>
                <a:srgbClr val="222268"/>
              </a:solidFill>
              <a:latin typeface="Calibri" pitchFamily="34" charset="0"/>
            </a:endParaRPr>
          </a:p>
          <a:p>
            <a:pPr algn="just">
              <a:buFont typeface="Arial" charset="0"/>
              <a:buChar char="•"/>
            </a:pPr>
            <a:r>
              <a:rPr lang="es-CL" sz="2400" dirty="0" smtClean="0">
                <a:solidFill>
                  <a:srgbClr val="222268"/>
                </a:solidFill>
                <a:latin typeface="Calibri" pitchFamily="34" charset="0"/>
              </a:rPr>
              <a:t>Capacitar a los equipos de relaciones comunitarias y a todos los integrantes de la organización en herramientas de diálogo.</a:t>
            </a:r>
          </a:p>
          <a:p>
            <a:pPr algn="just">
              <a:buFont typeface="Arial" charset="0"/>
              <a:buChar char="•"/>
            </a:pPr>
            <a:r>
              <a:rPr lang="es-CL" sz="2400" dirty="0" smtClean="0">
                <a:solidFill>
                  <a:srgbClr val="222268"/>
                </a:solidFill>
                <a:latin typeface="Calibri" pitchFamily="34" charset="0"/>
              </a:rPr>
              <a:t>Mejorar coordinación entre empresas respecto de programas de desarrollo comunitario, buscar sinergias.</a:t>
            </a:r>
          </a:p>
          <a:p>
            <a:pPr>
              <a:buNone/>
            </a:pPr>
            <a:endParaRPr lang="es-CL" dirty="0">
              <a:solidFill>
                <a:srgbClr val="436393"/>
              </a:solidFill>
            </a:endParaRPr>
          </a:p>
        </p:txBody>
      </p:sp>
      <p:sp>
        <p:nvSpPr>
          <p:cNvPr id="4" name="3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28</a:t>
            </a:fld>
            <a:endParaRPr lang="es-CL" dirty="0">
              <a:solidFill>
                <a:prstClr val="black">
                  <a:tint val="75000"/>
                </a:prstClr>
              </a:solidFill>
            </a:endParaRPr>
          </a:p>
        </p:txBody>
      </p:sp>
      <p:pic>
        <p:nvPicPr>
          <p:cNvPr id="5" name="Imagen 4"/>
          <p:cNvPicPr>
            <a:picLocks noChangeAspect="1"/>
          </p:cNvPicPr>
          <p:nvPr/>
        </p:nvPicPr>
        <p:blipFill>
          <a:blip r:embed="rId2"/>
          <a:stretch>
            <a:fillRect/>
          </a:stretch>
        </p:blipFill>
        <p:spPr>
          <a:xfrm>
            <a:off x="5148064" y="2636912"/>
            <a:ext cx="3600400" cy="2952328"/>
          </a:xfrm>
          <a:prstGeom prst="rect">
            <a:avLst/>
          </a:prstGeom>
        </p:spPr>
      </p:pic>
      <p:sp>
        <p:nvSpPr>
          <p:cNvPr id="6" name="AutoShape 2"/>
          <p:cNvSpPr>
            <a:spLocks/>
          </p:cNvSpPr>
          <p:nvPr/>
        </p:nvSpPr>
        <p:spPr bwMode="auto">
          <a:xfrm>
            <a:off x="251520" y="188640"/>
            <a:ext cx="9289032" cy="648072"/>
          </a:xfrm>
          <a:prstGeom prst="roundRect">
            <a:avLst>
              <a:gd name="adj" fmla="val 10273"/>
            </a:avLst>
          </a:prstGeom>
          <a:noFill/>
          <a:ln w="25400">
            <a:noFill/>
            <a:miter lim="800000"/>
            <a:headEnd/>
            <a:tailEnd/>
          </a:ln>
        </p:spPr>
        <p:txBody>
          <a:bodyPr lIns="0" tIns="0" rIns="629085" bIns="0" anchor="ctr"/>
          <a:lstStyle/>
          <a:p>
            <a:pPr marL="0" marR="0" lvl="0" indent="0" algn="ctr" defTabSz="913603" eaLnBrk="1" fontAlgn="auto" latinLnBrk="0" hangingPunct="1">
              <a:lnSpc>
                <a:spcPct val="100000"/>
              </a:lnSpc>
              <a:spcBef>
                <a:spcPct val="20000"/>
              </a:spcBef>
              <a:spcAft>
                <a:spcPts val="0"/>
              </a:spcAft>
              <a:buClrTx/>
              <a:buSzTx/>
              <a:buFontTx/>
              <a:buNone/>
              <a:tabLst/>
              <a:defRPr/>
            </a:pPr>
            <a:r>
              <a:rPr lang="es-CL" sz="2800" b="1" kern="0" dirty="0" smtClean="0">
                <a:solidFill>
                  <a:schemeClr val="accent6">
                    <a:lumMod val="75000"/>
                  </a:schemeClr>
                </a:solidFill>
              </a:rPr>
              <a:t>  RELACIONAMIENTO COMUNITARIO:</a:t>
            </a:r>
          </a:p>
          <a:p>
            <a:pPr marL="0" marR="0" lvl="0" indent="0" algn="ctr" defTabSz="913603" eaLnBrk="1" fontAlgn="auto" latinLnBrk="0" hangingPunct="1">
              <a:lnSpc>
                <a:spcPct val="100000"/>
              </a:lnSpc>
              <a:spcBef>
                <a:spcPct val="20000"/>
              </a:spcBef>
              <a:spcAft>
                <a:spcPts val="0"/>
              </a:spcAft>
              <a:buClrTx/>
              <a:buSzTx/>
              <a:buFontTx/>
              <a:buNone/>
              <a:tabLst/>
              <a:defRPr/>
            </a:pPr>
            <a:r>
              <a:rPr lang="es-CL" sz="2800" b="1" kern="0" dirty="0">
                <a:solidFill>
                  <a:schemeClr val="accent6">
                    <a:lumMod val="75000"/>
                  </a:schemeClr>
                </a:solidFill>
                <a:cs typeface="Calibri" pitchFamily="34" charset="0"/>
              </a:rPr>
              <a:t>D</a:t>
            </a:r>
            <a:r>
              <a:rPr kumimoji="0" lang="es-CL" sz="2800" b="1" i="0" u="none" strike="noStrike" kern="0" cap="none" spc="0" normalizeH="0" noProof="0" dirty="0" smtClean="0">
                <a:ln>
                  <a:noFill/>
                </a:ln>
                <a:solidFill>
                  <a:schemeClr val="accent6">
                    <a:lumMod val="75000"/>
                  </a:schemeClr>
                </a:solidFill>
                <a:effectLst/>
                <a:uLnTx/>
                <a:uFillTx/>
                <a:cs typeface="Calibri" pitchFamily="34" charset="0"/>
              </a:rPr>
              <a:t>entro de las empresa</a:t>
            </a:r>
            <a:endParaRPr kumimoji="0" lang="es-CL" sz="2800" b="1" i="0" u="none" strike="noStrike" kern="0" cap="none" spc="0" normalizeH="0" baseline="0" noProof="0" dirty="0">
              <a:ln>
                <a:noFill/>
              </a:ln>
              <a:solidFill>
                <a:schemeClr val="accent6">
                  <a:lumMod val="75000"/>
                </a:schemeClr>
              </a:solidFill>
              <a:effectLst/>
              <a:uLnTx/>
              <a:uFillTx/>
              <a:cs typeface="Calibri" pitchFamily="34" charset="0"/>
            </a:endParaRPr>
          </a:p>
        </p:txBody>
      </p:sp>
    </p:spTree>
    <p:extLst>
      <p:ext uri="{BB962C8B-B14F-4D97-AF65-F5344CB8AC3E}">
        <p14:creationId xmlns:p14="http://schemas.microsoft.com/office/powerpoint/2010/main" val="125171762"/>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Reporte 2009 tapa.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77261">
            <a:off x="2571125" y="3934532"/>
            <a:ext cx="1985364" cy="2555977"/>
          </a:xfrm>
          <a:prstGeom prst="rect">
            <a:avLst/>
          </a:prstGeom>
        </p:spPr>
      </p:pic>
      <p:pic>
        <p:nvPicPr>
          <p:cNvPr id="14" name="Picture 13" descr="Reporte 2010 tapa.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475786">
            <a:off x="478031" y="3457446"/>
            <a:ext cx="1759060" cy="2680471"/>
          </a:xfrm>
          <a:prstGeom prst="rect">
            <a:avLst/>
          </a:prstGeom>
        </p:spPr>
      </p:pic>
      <p:pic>
        <p:nvPicPr>
          <p:cNvPr id="19" name="Imagen 18"/>
          <p:cNvPicPr>
            <a:picLocks noChangeAspect="1"/>
          </p:cNvPicPr>
          <p:nvPr/>
        </p:nvPicPr>
        <p:blipFill>
          <a:blip r:embed="rId5"/>
          <a:stretch>
            <a:fillRect/>
          </a:stretch>
        </p:blipFill>
        <p:spPr>
          <a:xfrm rot="20354762">
            <a:off x="1587113" y="2191085"/>
            <a:ext cx="3136348" cy="2016224"/>
          </a:xfrm>
          <a:prstGeom prst="rect">
            <a:avLst/>
          </a:prstGeom>
        </p:spPr>
      </p:pic>
      <p:pic>
        <p:nvPicPr>
          <p:cNvPr id="20" name="Imagen 19"/>
          <p:cNvPicPr>
            <a:picLocks noChangeAspect="1"/>
          </p:cNvPicPr>
          <p:nvPr/>
        </p:nvPicPr>
        <p:blipFill>
          <a:blip r:embed="rId6"/>
          <a:stretch>
            <a:fillRect/>
          </a:stretch>
        </p:blipFill>
        <p:spPr>
          <a:xfrm rot="20681090">
            <a:off x="6156176" y="1700808"/>
            <a:ext cx="2060769" cy="2687960"/>
          </a:xfrm>
          <a:prstGeom prst="rect">
            <a:avLst/>
          </a:prstGeom>
        </p:spPr>
      </p:pic>
      <p:pic>
        <p:nvPicPr>
          <p:cNvPr id="21" name="Imagen 20"/>
          <p:cNvPicPr>
            <a:picLocks noChangeAspect="1"/>
          </p:cNvPicPr>
          <p:nvPr/>
        </p:nvPicPr>
        <p:blipFill>
          <a:blip r:embed="rId7"/>
          <a:stretch>
            <a:fillRect/>
          </a:stretch>
        </p:blipFill>
        <p:spPr>
          <a:xfrm rot="914700">
            <a:off x="4572000" y="3501008"/>
            <a:ext cx="2522030" cy="2366516"/>
          </a:xfrm>
          <a:prstGeom prst="rect">
            <a:avLst/>
          </a:prstGeom>
        </p:spPr>
      </p:pic>
      <p:sp>
        <p:nvSpPr>
          <p:cNvPr id="9" name="1 Título"/>
          <p:cNvSpPr txBox="1">
            <a:spLocks/>
          </p:cNvSpPr>
          <p:nvPr/>
        </p:nvSpPr>
        <p:spPr bwMode="auto">
          <a:xfrm>
            <a:off x="91011" y="260648"/>
            <a:ext cx="8229600" cy="58259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200">
                <a:solidFill>
                  <a:srgbClr val="2F4A65"/>
                </a:solidFill>
                <a:latin typeface="+mn-lt"/>
                <a:ea typeface="+mj-ea"/>
                <a:cs typeface="+mj-cs"/>
              </a:defRPr>
            </a:lvl1pPr>
            <a:lvl2pPr algn="ctr" rtl="0" eaLnBrk="1" fontAlgn="base" hangingPunct="1">
              <a:spcBef>
                <a:spcPct val="0"/>
              </a:spcBef>
              <a:spcAft>
                <a:spcPct val="0"/>
              </a:spcAft>
              <a:defRPr sz="3200">
                <a:solidFill>
                  <a:srgbClr val="314E6D"/>
                </a:solidFill>
                <a:latin typeface="Cambria" pitchFamily="18" charset="0"/>
              </a:defRPr>
            </a:lvl2pPr>
            <a:lvl3pPr algn="ctr" rtl="0" eaLnBrk="1" fontAlgn="base" hangingPunct="1">
              <a:spcBef>
                <a:spcPct val="0"/>
              </a:spcBef>
              <a:spcAft>
                <a:spcPct val="0"/>
              </a:spcAft>
              <a:defRPr sz="3200">
                <a:solidFill>
                  <a:srgbClr val="314E6D"/>
                </a:solidFill>
                <a:latin typeface="Cambria" pitchFamily="18" charset="0"/>
              </a:defRPr>
            </a:lvl3pPr>
            <a:lvl4pPr algn="ctr" rtl="0" eaLnBrk="1" fontAlgn="base" hangingPunct="1">
              <a:spcBef>
                <a:spcPct val="0"/>
              </a:spcBef>
              <a:spcAft>
                <a:spcPct val="0"/>
              </a:spcAft>
              <a:defRPr sz="3200">
                <a:solidFill>
                  <a:srgbClr val="314E6D"/>
                </a:solidFill>
                <a:latin typeface="Cambria" pitchFamily="18" charset="0"/>
              </a:defRPr>
            </a:lvl4pPr>
            <a:lvl5pPr algn="ctr" rtl="0" eaLnBrk="1" fontAlgn="base" hangingPunct="1">
              <a:spcBef>
                <a:spcPct val="0"/>
              </a:spcBef>
              <a:spcAft>
                <a:spcPct val="0"/>
              </a:spcAft>
              <a:defRPr sz="3200">
                <a:solidFill>
                  <a:srgbClr val="314E6D"/>
                </a:solidFill>
                <a:latin typeface="Cambria" pitchFamily="18" charset="0"/>
              </a:defRPr>
            </a:lvl5pPr>
            <a:lvl6pPr marL="457200" algn="ctr" rtl="0" eaLnBrk="1" fontAlgn="base" hangingPunct="1">
              <a:spcBef>
                <a:spcPct val="0"/>
              </a:spcBef>
              <a:spcAft>
                <a:spcPct val="0"/>
              </a:spcAft>
              <a:defRPr sz="3200">
                <a:solidFill>
                  <a:srgbClr val="314E6D"/>
                </a:solidFill>
                <a:latin typeface="Cambria" pitchFamily="18" charset="0"/>
              </a:defRPr>
            </a:lvl6pPr>
            <a:lvl7pPr marL="914400" algn="ctr" rtl="0" eaLnBrk="1" fontAlgn="base" hangingPunct="1">
              <a:spcBef>
                <a:spcPct val="0"/>
              </a:spcBef>
              <a:spcAft>
                <a:spcPct val="0"/>
              </a:spcAft>
              <a:defRPr sz="3200">
                <a:solidFill>
                  <a:srgbClr val="314E6D"/>
                </a:solidFill>
                <a:latin typeface="Cambria" pitchFamily="18" charset="0"/>
              </a:defRPr>
            </a:lvl7pPr>
            <a:lvl8pPr marL="1371600" algn="ctr" rtl="0" eaLnBrk="1" fontAlgn="base" hangingPunct="1">
              <a:spcBef>
                <a:spcPct val="0"/>
              </a:spcBef>
              <a:spcAft>
                <a:spcPct val="0"/>
              </a:spcAft>
              <a:defRPr sz="3200">
                <a:solidFill>
                  <a:srgbClr val="314E6D"/>
                </a:solidFill>
                <a:latin typeface="Cambria" pitchFamily="18" charset="0"/>
              </a:defRPr>
            </a:lvl8pPr>
            <a:lvl9pPr marL="1828800" algn="ctr" rtl="0" eaLnBrk="1" fontAlgn="base" hangingPunct="1">
              <a:spcBef>
                <a:spcPct val="0"/>
              </a:spcBef>
              <a:spcAft>
                <a:spcPct val="0"/>
              </a:spcAft>
              <a:defRPr sz="3200">
                <a:solidFill>
                  <a:srgbClr val="314E6D"/>
                </a:solidFill>
                <a:latin typeface="Cambria" pitchFamily="18" charset="0"/>
              </a:defRPr>
            </a:lvl9pPr>
          </a:lstStyle>
          <a:p>
            <a:r>
              <a:rPr lang="es-CL" sz="2800" b="1" dirty="0" smtClean="0">
                <a:solidFill>
                  <a:schemeClr val="accent6">
                    <a:lumMod val="75000"/>
                  </a:schemeClr>
                </a:solidFill>
              </a:rPr>
              <a:t>RELACIONAMIENTO COMUNITARIO: </a:t>
            </a:r>
          </a:p>
          <a:p>
            <a:r>
              <a:rPr lang="es-CL" sz="2800" b="1" dirty="0" smtClean="0">
                <a:solidFill>
                  <a:schemeClr val="accent6">
                    <a:lumMod val="75000"/>
                  </a:schemeClr>
                </a:solidFill>
              </a:rPr>
              <a:t> Reportabilidad</a:t>
            </a:r>
            <a:endParaRPr lang="es-CL" sz="2800" b="1" dirty="0">
              <a:solidFill>
                <a:schemeClr val="accent6">
                  <a:lumMod val="75000"/>
                </a:schemeClr>
              </a:solidFill>
            </a:endParaRPr>
          </a:p>
        </p:txBody>
      </p:sp>
    </p:spTree>
    <p:extLst>
      <p:ext uri="{BB962C8B-B14F-4D97-AF65-F5344CB8AC3E}">
        <p14:creationId xmlns:p14="http://schemas.microsoft.com/office/powerpoint/2010/main" val="63954309"/>
      </p:ext>
    </p:extLst>
  </p:cSld>
  <p:clrMapOvr>
    <a:masterClrMapping/>
  </p:clrMapOvr>
  <p:transition spd="slow">
    <p:cove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75048" y="260648"/>
            <a:ext cx="8821488" cy="582594"/>
          </a:xfrm>
        </p:spPr>
        <p:txBody>
          <a:bodyPr/>
          <a:lstStyle/>
          <a:p>
            <a:r>
              <a:rPr lang="es-CL" sz="2800" b="1" dirty="0"/>
              <a:t>4</a:t>
            </a:r>
            <a:r>
              <a:rPr lang="es-CL" sz="2800" b="1" dirty="0" smtClean="0"/>
              <a:t>. </a:t>
            </a:r>
            <a:r>
              <a:rPr lang="es-CL" sz="2700" b="1" dirty="0" smtClean="0"/>
              <a:t>ESTRUCTURAS DE RELACIONAMIENTO COMUNITARIO</a:t>
            </a:r>
            <a:br>
              <a:rPr lang="es-CL" sz="2700" b="1" dirty="0" smtClean="0"/>
            </a:br>
            <a:r>
              <a:rPr lang="es-CL" sz="2700" b="1" dirty="0" smtClean="0"/>
              <a:t>a) Modelos </a:t>
            </a:r>
            <a:r>
              <a:rPr lang="es-CL" sz="2700" b="1" dirty="0"/>
              <a:t>de interacción entre empresa y comunidad</a:t>
            </a:r>
          </a:p>
        </p:txBody>
      </p:sp>
      <p:sp>
        <p:nvSpPr>
          <p:cNvPr id="3" name="2 Marcador de contenido"/>
          <p:cNvSpPr>
            <a:spLocks noGrp="1"/>
          </p:cNvSpPr>
          <p:nvPr>
            <p:ph idx="1"/>
          </p:nvPr>
        </p:nvSpPr>
        <p:spPr>
          <a:xfrm>
            <a:off x="457200" y="1428736"/>
            <a:ext cx="8229600" cy="4697427"/>
          </a:xfrm>
        </p:spPr>
        <p:txBody>
          <a:bodyPr/>
          <a:lstStyle/>
          <a:p>
            <a:pPr>
              <a:buNone/>
            </a:pPr>
            <a:endParaRPr lang="es-CL" dirty="0"/>
          </a:p>
          <a:p>
            <a:endParaRPr lang="es-CL" dirty="0" smtClean="0"/>
          </a:p>
          <a:p>
            <a:endParaRPr lang="es-CL" dirty="0" smtClean="0"/>
          </a:p>
          <a:p>
            <a:endParaRPr lang="es-CL" dirty="0"/>
          </a:p>
          <a:p>
            <a:endParaRPr lang="es-CL" dirty="0" smtClean="0"/>
          </a:p>
          <a:p>
            <a:endParaRPr lang="es-CL" dirty="0"/>
          </a:p>
          <a:p>
            <a:pPr>
              <a:buNone/>
            </a:pPr>
            <a:endParaRPr lang="es-CL" sz="1800" dirty="0" smtClean="0"/>
          </a:p>
          <a:p>
            <a:pPr>
              <a:buNone/>
            </a:pPr>
            <a:endParaRPr lang="es-CL" sz="1800" dirty="0" smtClean="0"/>
          </a:p>
          <a:p>
            <a:pPr>
              <a:buNone/>
            </a:pPr>
            <a:endParaRPr lang="es-CL" sz="1800" dirty="0" smtClean="0"/>
          </a:p>
          <a:p>
            <a:pPr>
              <a:buNone/>
            </a:pPr>
            <a:endParaRPr lang="es-CL" sz="1600" dirty="0" smtClean="0"/>
          </a:p>
          <a:p>
            <a:pPr>
              <a:buNone/>
            </a:pPr>
            <a:endParaRPr lang="es-CL" sz="1200" dirty="0" smtClean="0"/>
          </a:p>
          <a:p>
            <a:pPr>
              <a:buNone/>
            </a:pPr>
            <a:r>
              <a:rPr lang="es-CL" sz="1200" dirty="0" smtClean="0"/>
              <a:t>Fuente: Herramientas de Desarrollo Comunitario. Diplomado Relaciones</a:t>
            </a:r>
          </a:p>
          <a:p>
            <a:pPr>
              <a:buNone/>
            </a:pPr>
            <a:r>
              <a:rPr lang="es-CL" sz="1200" dirty="0" smtClean="0"/>
              <a:t>Comunitarias para la Industria Extractiva UC- U. Queensland</a:t>
            </a:r>
            <a:endParaRPr lang="es-CL" sz="1200" dirty="0"/>
          </a:p>
        </p:txBody>
      </p:sp>
      <p:graphicFrame>
        <p:nvGraphicFramePr>
          <p:cNvPr id="4" name="3 Tabla"/>
          <p:cNvGraphicFramePr>
            <a:graphicFrameLocks noGrp="1"/>
          </p:cNvGraphicFramePr>
          <p:nvPr/>
        </p:nvGraphicFramePr>
        <p:xfrm>
          <a:off x="285721" y="1397000"/>
          <a:ext cx="8715434" cy="4246577"/>
        </p:xfrm>
        <a:graphic>
          <a:graphicData uri="http://schemas.openxmlformats.org/drawingml/2006/table">
            <a:tbl>
              <a:tblPr firstRow="1" bandRow="1">
                <a:tableStyleId>{5C22544A-7EE6-4342-B048-85BDC9FD1C3A}</a:tableStyleId>
              </a:tblPr>
              <a:tblGrid>
                <a:gridCol w="1143007"/>
                <a:gridCol w="1214446"/>
                <a:gridCol w="1285884"/>
                <a:gridCol w="928694"/>
                <a:gridCol w="1571636"/>
                <a:gridCol w="1214446"/>
                <a:gridCol w="1357321"/>
              </a:tblGrid>
              <a:tr h="406291">
                <a:tc gridSpan="7">
                  <a:txBody>
                    <a:bodyPr/>
                    <a:lstStyle/>
                    <a:p>
                      <a:r>
                        <a:rPr lang="es-ES" dirty="0" smtClean="0"/>
                        <a:t>MODELOS DE ORGANIZACIÓN-INTERACCIÓN</a:t>
                      </a:r>
                      <a:r>
                        <a:rPr lang="es-ES" baseline="0" dirty="0" smtClean="0"/>
                        <a:t> COMUNITARIA</a:t>
                      </a:r>
                      <a:endParaRPr lang="es-ES" dirty="0"/>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dirty="0"/>
                    </a:p>
                  </a:txBody>
                  <a:tcPr/>
                </a:tc>
              </a:tr>
              <a:tr h="634482">
                <a:tc>
                  <a:txBody>
                    <a:bodyPr/>
                    <a:lstStyle/>
                    <a:p>
                      <a:r>
                        <a:rPr lang="es-ES" sz="1600" b="1" dirty="0" smtClean="0"/>
                        <a:t>Enfoque</a:t>
                      </a:r>
                      <a:endParaRPr lang="es-ES" sz="1600" b="1" dirty="0"/>
                    </a:p>
                  </a:txBody>
                  <a:tcPr/>
                </a:tc>
                <a:tc>
                  <a:txBody>
                    <a:bodyPr/>
                    <a:lstStyle/>
                    <a:p>
                      <a:r>
                        <a:rPr lang="es-ES" sz="1600" b="1" dirty="0" smtClean="0"/>
                        <a:t>Método</a:t>
                      </a:r>
                      <a:endParaRPr lang="es-ES" sz="1600" b="1" dirty="0"/>
                    </a:p>
                  </a:txBody>
                  <a:tcPr/>
                </a:tc>
                <a:tc>
                  <a:txBody>
                    <a:bodyPr/>
                    <a:lstStyle/>
                    <a:p>
                      <a:r>
                        <a:rPr lang="es-ES" sz="1600" b="1" dirty="0" smtClean="0"/>
                        <a:t>Flujo de información</a:t>
                      </a:r>
                      <a:endParaRPr lang="es-ES" sz="1600" b="1" dirty="0"/>
                    </a:p>
                  </a:txBody>
                  <a:tcPr/>
                </a:tc>
                <a:tc>
                  <a:txBody>
                    <a:bodyPr/>
                    <a:lstStyle/>
                    <a:p>
                      <a:r>
                        <a:rPr lang="es-ES" sz="1600" b="1" dirty="0" smtClean="0"/>
                        <a:t>Símbolo</a:t>
                      </a:r>
                      <a:endParaRPr lang="es-ES" sz="1600" b="1" dirty="0"/>
                    </a:p>
                  </a:txBody>
                  <a:tcPr/>
                </a:tc>
                <a:tc>
                  <a:txBody>
                    <a:bodyPr/>
                    <a:lstStyle/>
                    <a:p>
                      <a:r>
                        <a:rPr lang="es-ES" sz="1600" b="1" dirty="0" smtClean="0"/>
                        <a:t>Características</a:t>
                      </a:r>
                      <a:endParaRPr lang="es-ES" sz="16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b="1" dirty="0" smtClean="0"/>
                        <a:t>Orientación</a:t>
                      </a:r>
                    </a:p>
                    <a:p>
                      <a:endParaRPr lang="es-ES" sz="1600" b="1" dirty="0"/>
                    </a:p>
                  </a:txBody>
                  <a:tcPr/>
                </a:tc>
                <a:tc>
                  <a:txBody>
                    <a:bodyPr/>
                    <a:lstStyle/>
                    <a:p>
                      <a:r>
                        <a:rPr lang="es-ES" sz="1600" b="1" dirty="0" smtClean="0"/>
                        <a:t>Racionalidad</a:t>
                      </a:r>
                      <a:endParaRPr lang="es-ES" sz="1600" b="1" dirty="0"/>
                    </a:p>
                  </a:txBody>
                  <a:tcPr/>
                </a:tc>
              </a:tr>
              <a:tr h="801451">
                <a:tc>
                  <a:txBody>
                    <a:bodyPr/>
                    <a:lstStyle/>
                    <a:p>
                      <a:r>
                        <a:rPr lang="es-ES" sz="1400" dirty="0" smtClean="0"/>
                        <a:t>Tradicional</a:t>
                      </a:r>
                      <a:endParaRPr lang="es-ES" sz="1400" dirty="0"/>
                    </a:p>
                  </a:txBody>
                  <a:tcPr/>
                </a:tc>
                <a:tc>
                  <a:txBody>
                    <a:bodyPr/>
                    <a:lstStyle/>
                    <a:p>
                      <a:r>
                        <a:rPr lang="es-ES" sz="1400" dirty="0" smtClean="0"/>
                        <a:t>Diseminación</a:t>
                      </a:r>
                      <a:r>
                        <a:rPr lang="es-ES" sz="1400" baseline="0" dirty="0" smtClean="0"/>
                        <a:t> de información</a:t>
                      </a:r>
                      <a:endParaRPr lang="es-ES" sz="1400" dirty="0"/>
                    </a:p>
                  </a:txBody>
                  <a:tcPr/>
                </a:tc>
                <a:tc>
                  <a:txBody>
                    <a:bodyPr/>
                    <a:lstStyle/>
                    <a:p>
                      <a:r>
                        <a:rPr lang="es-ES" sz="1400" dirty="0" smtClean="0"/>
                        <a:t>Salida de información</a:t>
                      </a:r>
                      <a:endParaRPr lang="es-ES" sz="1400" dirty="0"/>
                    </a:p>
                  </a:txBody>
                  <a:tcPr/>
                </a:tc>
                <a:tc>
                  <a:txBody>
                    <a:bodyPr/>
                    <a:lstStyle/>
                    <a:p>
                      <a:endParaRPr lang="es-ES" sz="1400" dirty="0"/>
                    </a:p>
                  </a:txBody>
                  <a:tcPr/>
                </a:tc>
                <a:tc>
                  <a:txBody>
                    <a:bodyPr/>
                    <a:lstStyle/>
                    <a:p>
                      <a:r>
                        <a:rPr lang="es-ES" sz="1400" dirty="0" smtClean="0"/>
                        <a:t>Controlado</a:t>
                      </a:r>
                      <a:r>
                        <a:rPr lang="es-ES" sz="1400" baseline="0" dirty="0" smtClean="0"/>
                        <a:t> y dirigido por la organización</a:t>
                      </a:r>
                      <a:endParaRPr lang="es-ES" sz="1400" dirty="0"/>
                    </a:p>
                  </a:txBody>
                  <a:tcPr/>
                </a:tc>
                <a:tc>
                  <a:txBody>
                    <a:bodyPr/>
                    <a:lstStyle/>
                    <a:p>
                      <a:r>
                        <a:rPr lang="es-ES" sz="1400" dirty="0" smtClean="0"/>
                        <a:t>Tarea</a:t>
                      </a:r>
                      <a:r>
                        <a:rPr lang="es-ES" sz="1400" baseline="0" dirty="0" smtClean="0"/>
                        <a:t> transaccional</a:t>
                      </a:r>
                      <a:endParaRPr lang="es-ES" sz="1400" dirty="0"/>
                    </a:p>
                  </a:txBody>
                  <a:tcPr/>
                </a:tc>
                <a:tc>
                  <a:txBody>
                    <a:bodyPr/>
                    <a:lstStyle/>
                    <a:p>
                      <a:r>
                        <a:rPr lang="es-ES" sz="1400" dirty="0" smtClean="0"/>
                        <a:t>Instrumental Técnica</a:t>
                      </a:r>
                      <a:endParaRPr lang="es-ES" sz="1400" dirty="0"/>
                    </a:p>
                  </a:txBody>
                  <a:tcPr/>
                </a:tc>
              </a:tr>
              <a:tr h="801451">
                <a:tc>
                  <a:txBody>
                    <a:bodyPr/>
                    <a:lstStyle/>
                    <a:p>
                      <a:endParaRPr lang="es-ES" sz="1400"/>
                    </a:p>
                  </a:txBody>
                  <a:tcPr/>
                </a:tc>
                <a:tc>
                  <a:txBody>
                    <a:bodyPr/>
                    <a:lstStyle/>
                    <a:p>
                      <a:r>
                        <a:rPr lang="es-ES" sz="1400" dirty="0" smtClean="0"/>
                        <a:t>Relaciones públicas</a:t>
                      </a:r>
                      <a:endParaRPr lang="es-ES" sz="1400" dirty="0"/>
                    </a:p>
                  </a:txBody>
                  <a:tcPr/>
                </a:tc>
                <a:tc>
                  <a:txBody>
                    <a:bodyPr/>
                    <a:lstStyle/>
                    <a:p>
                      <a:r>
                        <a:rPr lang="es-ES" sz="1400" dirty="0" smtClean="0"/>
                        <a:t>Información</a:t>
                      </a:r>
                      <a:r>
                        <a:rPr lang="es-ES" sz="1400" baseline="0" dirty="0" smtClean="0"/>
                        <a:t> de entrada y salida</a:t>
                      </a:r>
                      <a:endParaRPr lang="es-ES" sz="1400" dirty="0"/>
                    </a:p>
                  </a:txBody>
                  <a:tcPr/>
                </a:tc>
                <a:tc>
                  <a:txBody>
                    <a:bodyPr/>
                    <a:lstStyle/>
                    <a:p>
                      <a:endParaRPr lang="es-ES" sz="1400" dirty="0"/>
                    </a:p>
                  </a:txBody>
                  <a:tcPr/>
                </a:tc>
                <a:tc>
                  <a:txBody>
                    <a:bodyPr/>
                    <a:lstStyle/>
                    <a:p>
                      <a:r>
                        <a:rPr lang="es-ES" sz="1400" dirty="0" smtClean="0"/>
                        <a:t>Reactivo</a:t>
                      </a:r>
                      <a:r>
                        <a:rPr lang="es-ES" sz="1400" baseline="0" dirty="0" smtClean="0"/>
                        <a:t> y basado en temas</a:t>
                      </a:r>
                      <a:endParaRPr lang="es-ES" sz="1400" dirty="0"/>
                    </a:p>
                  </a:txBody>
                  <a:tcPr/>
                </a:tc>
                <a:tc>
                  <a:txBody>
                    <a:bodyPr/>
                    <a:lstStyle/>
                    <a:p>
                      <a:r>
                        <a:rPr lang="es-ES" sz="1400" dirty="0" smtClean="0"/>
                        <a:t>Control/Contención</a:t>
                      </a:r>
                      <a:endParaRPr lang="es-ES" sz="1400" dirty="0"/>
                    </a:p>
                  </a:txBody>
                  <a:tcPr/>
                </a:tc>
                <a:tc>
                  <a:txBody>
                    <a:bodyPr/>
                    <a:lstStyle/>
                    <a:p>
                      <a:r>
                        <a:rPr lang="es-ES" sz="1400" dirty="0" smtClean="0"/>
                        <a:t>Manejo de temas/</a:t>
                      </a:r>
                      <a:r>
                        <a:rPr lang="es-ES" sz="1400" dirty="0" err="1" smtClean="0"/>
                        <a:t>info</a:t>
                      </a:r>
                      <a:endParaRPr lang="es-ES" sz="1400" dirty="0"/>
                    </a:p>
                  </a:txBody>
                  <a:tcPr/>
                </a:tc>
              </a:tr>
              <a:tr h="801451">
                <a:tc>
                  <a:txBody>
                    <a:bodyPr/>
                    <a:lstStyle/>
                    <a:p>
                      <a:r>
                        <a:rPr lang="es-ES" sz="1400" dirty="0" smtClean="0"/>
                        <a:t>Emergente</a:t>
                      </a:r>
                      <a:endParaRPr lang="es-ES" sz="1400" dirty="0"/>
                    </a:p>
                  </a:txBody>
                  <a:tcPr/>
                </a:tc>
                <a:tc>
                  <a:txBody>
                    <a:bodyPr/>
                    <a:lstStyle/>
                    <a:p>
                      <a:r>
                        <a:rPr lang="es-ES" sz="1400" dirty="0" smtClean="0"/>
                        <a:t>Diálogo</a:t>
                      </a:r>
                      <a:r>
                        <a:rPr lang="es-ES" sz="1400" baseline="0" dirty="0" smtClean="0"/>
                        <a:t> e interacción</a:t>
                      </a:r>
                      <a:endParaRPr lang="es-ES" sz="1400" dirty="0"/>
                    </a:p>
                  </a:txBody>
                  <a:tcPr/>
                </a:tc>
                <a:tc>
                  <a:txBody>
                    <a:bodyPr/>
                    <a:lstStyle/>
                    <a:p>
                      <a:r>
                        <a:rPr lang="es-ES" sz="1400" dirty="0" smtClean="0"/>
                        <a:t>Sociable e inclusiva</a:t>
                      </a:r>
                      <a:endParaRPr lang="es-ES" sz="1400" dirty="0"/>
                    </a:p>
                  </a:txBody>
                  <a:tcPr/>
                </a:tc>
                <a:tc>
                  <a:txBody>
                    <a:bodyPr/>
                    <a:lstStyle/>
                    <a:p>
                      <a:endParaRPr lang="es-ES" sz="1400" dirty="0"/>
                    </a:p>
                  </a:txBody>
                  <a:tcPr/>
                </a:tc>
                <a:tc>
                  <a:txBody>
                    <a:bodyPr/>
                    <a:lstStyle/>
                    <a:p>
                      <a:r>
                        <a:rPr lang="es-ES" sz="1400" dirty="0" smtClean="0"/>
                        <a:t>Centrado</a:t>
                      </a:r>
                      <a:r>
                        <a:rPr lang="es-ES" sz="1400" baseline="0" dirty="0" smtClean="0"/>
                        <a:t> en las personas</a:t>
                      </a:r>
                      <a:endParaRPr lang="es-ES" sz="1400" dirty="0"/>
                    </a:p>
                  </a:txBody>
                  <a:tcPr/>
                </a:tc>
                <a:tc>
                  <a:txBody>
                    <a:bodyPr/>
                    <a:lstStyle/>
                    <a:p>
                      <a:r>
                        <a:rPr lang="es-ES" sz="1400" dirty="0" smtClean="0"/>
                        <a:t>Relaciones Humanas</a:t>
                      </a:r>
                      <a:endParaRPr lang="es-ES" sz="1400" dirty="0"/>
                    </a:p>
                  </a:txBody>
                  <a:tcPr/>
                </a:tc>
                <a:tc>
                  <a:txBody>
                    <a:bodyPr/>
                    <a:lstStyle/>
                    <a:p>
                      <a:r>
                        <a:rPr lang="es-ES" sz="1400" dirty="0" smtClean="0"/>
                        <a:t>Proceso Práctico Intuitivo</a:t>
                      </a:r>
                      <a:endParaRPr lang="es-ES" sz="1400" dirty="0"/>
                    </a:p>
                  </a:txBody>
                  <a:tcPr/>
                </a:tc>
              </a:tr>
              <a:tr h="801451">
                <a:tc>
                  <a:txBody>
                    <a:bodyPr/>
                    <a:lstStyle/>
                    <a:p>
                      <a:endParaRPr lang="es-ES" sz="1400" dirty="0"/>
                    </a:p>
                  </a:txBody>
                  <a:tcPr/>
                </a:tc>
                <a:tc>
                  <a:txBody>
                    <a:bodyPr/>
                    <a:lstStyle/>
                    <a:p>
                      <a:r>
                        <a:rPr lang="es-ES" sz="1400" dirty="0" smtClean="0"/>
                        <a:t>Proceso de desarrollo</a:t>
                      </a:r>
                      <a:endParaRPr lang="es-ES" sz="1400" dirty="0"/>
                    </a:p>
                  </a:txBody>
                  <a:tcPr/>
                </a:tc>
                <a:tc>
                  <a:txBody>
                    <a:bodyPr/>
                    <a:lstStyle/>
                    <a:p>
                      <a:r>
                        <a:rPr lang="es-ES" sz="1400" dirty="0" smtClean="0"/>
                        <a:t>Orgánico</a:t>
                      </a:r>
                      <a:endParaRPr lang="es-ES" sz="1400" dirty="0"/>
                    </a:p>
                  </a:txBody>
                  <a:tcPr/>
                </a:tc>
                <a:tc>
                  <a:txBody>
                    <a:bodyPr/>
                    <a:lstStyle/>
                    <a:p>
                      <a:endParaRPr lang="es-ES" sz="1400" dirty="0"/>
                    </a:p>
                  </a:txBody>
                  <a:tcPr/>
                </a:tc>
                <a:tc>
                  <a:txBody>
                    <a:bodyPr/>
                    <a:lstStyle/>
                    <a:p>
                      <a:r>
                        <a:rPr lang="es-ES" sz="1400" dirty="0" smtClean="0"/>
                        <a:t>Participativo y determinado por la comunidad</a:t>
                      </a:r>
                      <a:endParaRPr lang="es-ES" sz="1400" dirty="0"/>
                    </a:p>
                  </a:txBody>
                  <a:tcPr/>
                </a:tc>
                <a:tc>
                  <a:txBody>
                    <a:bodyPr/>
                    <a:lstStyle/>
                    <a:p>
                      <a:r>
                        <a:rPr lang="es-ES" sz="1400" dirty="0" smtClean="0"/>
                        <a:t>Interactiva-Receptiva</a:t>
                      </a:r>
                      <a:endParaRPr lang="es-ES" sz="1400" dirty="0"/>
                    </a:p>
                  </a:txBody>
                  <a:tcPr/>
                </a:tc>
                <a:tc>
                  <a:txBody>
                    <a:bodyPr/>
                    <a:lstStyle/>
                    <a:p>
                      <a:r>
                        <a:rPr lang="es-ES" sz="1400" dirty="0" smtClean="0"/>
                        <a:t>Democrático </a:t>
                      </a:r>
                      <a:r>
                        <a:rPr lang="es-ES" sz="1400" dirty="0" err="1" smtClean="0"/>
                        <a:t>Participatorio</a:t>
                      </a:r>
                      <a:endParaRPr lang="es-ES" sz="1400" dirty="0"/>
                    </a:p>
                  </a:txBody>
                  <a:tcPr/>
                </a:tc>
              </a:tr>
            </a:tbl>
          </a:graphicData>
        </a:graphic>
      </p:graphicFrame>
      <p:cxnSp>
        <p:nvCxnSpPr>
          <p:cNvPr id="6" name="5 Conector recto de flecha"/>
          <p:cNvCxnSpPr/>
          <p:nvPr/>
        </p:nvCxnSpPr>
        <p:spPr>
          <a:xfrm>
            <a:off x="4143372" y="2714620"/>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7 Conector recto de flecha"/>
          <p:cNvCxnSpPr/>
          <p:nvPr/>
        </p:nvCxnSpPr>
        <p:spPr>
          <a:xfrm>
            <a:off x="4143372" y="3500438"/>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9 Conector recto de flecha"/>
          <p:cNvCxnSpPr/>
          <p:nvPr/>
        </p:nvCxnSpPr>
        <p:spPr>
          <a:xfrm rot="10800000">
            <a:off x="4143372" y="3714752"/>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15 Flecha curvada hacia abajo"/>
          <p:cNvSpPr/>
          <p:nvPr/>
        </p:nvSpPr>
        <p:spPr>
          <a:xfrm>
            <a:off x="4214810" y="4214818"/>
            <a:ext cx="357190" cy="142876"/>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7" name="16 Flecha curvada hacia arriba"/>
          <p:cNvSpPr/>
          <p:nvPr/>
        </p:nvSpPr>
        <p:spPr>
          <a:xfrm flipH="1">
            <a:off x="4214810" y="4500570"/>
            <a:ext cx="357190" cy="142876"/>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34" name="33 Forma libre"/>
          <p:cNvSpPr/>
          <p:nvPr/>
        </p:nvSpPr>
        <p:spPr>
          <a:xfrm>
            <a:off x="4143372" y="5072074"/>
            <a:ext cx="500066" cy="357190"/>
          </a:xfrm>
          <a:custGeom>
            <a:avLst/>
            <a:gdLst>
              <a:gd name="connsiteX0" fmla="*/ 254758 w 627797"/>
              <a:gd name="connsiteY0" fmla="*/ 9098 h 645994"/>
              <a:gd name="connsiteX1" fmla="*/ 514066 w 627797"/>
              <a:gd name="connsiteY1" fmla="*/ 50042 h 645994"/>
              <a:gd name="connsiteX2" fmla="*/ 623248 w 627797"/>
              <a:gd name="connsiteY2" fmla="*/ 309349 h 645994"/>
              <a:gd name="connsiteX3" fmla="*/ 541361 w 627797"/>
              <a:gd name="connsiteY3" fmla="*/ 568657 h 645994"/>
              <a:gd name="connsiteX4" fmla="*/ 104633 w 627797"/>
              <a:gd name="connsiteY4" fmla="*/ 582304 h 645994"/>
              <a:gd name="connsiteX5" fmla="*/ 50042 w 627797"/>
              <a:gd name="connsiteY5" fmla="*/ 186519 h 645994"/>
              <a:gd name="connsiteX6" fmla="*/ 404884 w 627797"/>
              <a:gd name="connsiteY6" fmla="*/ 90985 h 645994"/>
              <a:gd name="connsiteX7" fmla="*/ 541361 w 627797"/>
              <a:gd name="connsiteY7" fmla="*/ 473122 h 645994"/>
              <a:gd name="connsiteX8" fmla="*/ 145576 w 627797"/>
              <a:gd name="connsiteY8" fmla="*/ 541361 h 645994"/>
              <a:gd name="connsiteX9" fmla="*/ 172872 w 627797"/>
              <a:gd name="connsiteY9" fmla="*/ 159224 h 645994"/>
              <a:gd name="connsiteX10" fmla="*/ 459475 w 627797"/>
              <a:gd name="connsiteY10" fmla="*/ 336645 h 645994"/>
              <a:gd name="connsiteX11" fmla="*/ 309349 w 627797"/>
              <a:gd name="connsiteY11" fmla="*/ 500418 h 645994"/>
              <a:gd name="connsiteX12" fmla="*/ 200167 w 627797"/>
              <a:gd name="connsiteY12" fmla="*/ 282054 h 645994"/>
              <a:gd name="connsiteX13" fmla="*/ 350293 w 627797"/>
              <a:gd name="connsiteY13" fmla="*/ 391236 h 645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7797" h="645994">
                <a:moveTo>
                  <a:pt x="254758" y="9098"/>
                </a:moveTo>
                <a:cubicBezTo>
                  <a:pt x="353704" y="4549"/>
                  <a:pt x="452651" y="0"/>
                  <a:pt x="514066" y="50042"/>
                </a:cubicBezTo>
                <a:cubicBezTo>
                  <a:pt x="575481" y="100084"/>
                  <a:pt x="618699" y="222913"/>
                  <a:pt x="623248" y="309349"/>
                </a:cubicBezTo>
                <a:cubicBezTo>
                  <a:pt x="627797" y="395785"/>
                  <a:pt x="627797" y="523164"/>
                  <a:pt x="541361" y="568657"/>
                </a:cubicBezTo>
                <a:cubicBezTo>
                  <a:pt x="454925" y="614150"/>
                  <a:pt x="186519" y="645994"/>
                  <a:pt x="104633" y="582304"/>
                </a:cubicBezTo>
                <a:cubicBezTo>
                  <a:pt x="22747" y="518614"/>
                  <a:pt x="0" y="268405"/>
                  <a:pt x="50042" y="186519"/>
                </a:cubicBezTo>
                <a:cubicBezTo>
                  <a:pt x="100084" y="104633"/>
                  <a:pt x="322998" y="43218"/>
                  <a:pt x="404884" y="90985"/>
                </a:cubicBezTo>
                <a:cubicBezTo>
                  <a:pt x="486771" y="138752"/>
                  <a:pt x="584579" y="398059"/>
                  <a:pt x="541361" y="473122"/>
                </a:cubicBezTo>
                <a:cubicBezTo>
                  <a:pt x="498143" y="548185"/>
                  <a:pt x="206991" y="593677"/>
                  <a:pt x="145576" y="541361"/>
                </a:cubicBezTo>
                <a:cubicBezTo>
                  <a:pt x="84161" y="489045"/>
                  <a:pt x="120556" y="193343"/>
                  <a:pt x="172872" y="159224"/>
                </a:cubicBezTo>
                <a:cubicBezTo>
                  <a:pt x="225188" y="125105"/>
                  <a:pt x="436729" y="279780"/>
                  <a:pt x="459475" y="336645"/>
                </a:cubicBezTo>
                <a:cubicBezTo>
                  <a:pt x="482221" y="393510"/>
                  <a:pt x="352567" y="509517"/>
                  <a:pt x="309349" y="500418"/>
                </a:cubicBezTo>
                <a:cubicBezTo>
                  <a:pt x="266131" y="491319"/>
                  <a:pt x="193343" y="300251"/>
                  <a:pt x="200167" y="282054"/>
                </a:cubicBezTo>
                <a:cubicBezTo>
                  <a:pt x="206991" y="263857"/>
                  <a:pt x="350293" y="391236"/>
                  <a:pt x="350293" y="391236"/>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39" name="38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30</a:t>
            </a:fld>
            <a:endParaRPr lang="es-CL" dirty="0">
              <a:solidFill>
                <a:prstClr val="black">
                  <a:tint val="75000"/>
                </a:prstClr>
              </a:solidFill>
            </a:endParaRPr>
          </a:p>
        </p:txBody>
      </p:sp>
    </p:spTree>
    <p:extLst>
      <p:ext uri="{BB962C8B-B14F-4D97-AF65-F5344CB8AC3E}">
        <p14:creationId xmlns:p14="http://schemas.microsoft.com/office/powerpoint/2010/main" val="13742067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8" y="404664"/>
            <a:ext cx="8229600" cy="582594"/>
          </a:xfrm>
        </p:spPr>
        <p:txBody>
          <a:bodyPr/>
          <a:lstStyle/>
          <a:p>
            <a:pPr algn="l"/>
            <a:r>
              <a:rPr lang="es-CL" sz="2800" b="1" dirty="0"/>
              <a:t>Modelos de interacción entre empresa y comunidad</a:t>
            </a:r>
          </a:p>
        </p:txBody>
      </p:sp>
      <p:sp>
        <p:nvSpPr>
          <p:cNvPr id="3" name="2 Marcador de contenido"/>
          <p:cNvSpPr>
            <a:spLocks noGrp="1"/>
          </p:cNvSpPr>
          <p:nvPr>
            <p:ph idx="1"/>
          </p:nvPr>
        </p:nvSpPr>
        <p:spPr>
          <a:xfrm>
            <a:off x="467544" y="1340768"/>
            <a:ext cx="8229600" cy="4525963"/>
          </a:xfrm>
        </p:spPr>
        <p:txBody>
          <a:bodyPr/>
          <a:lstStyle/>
          <a:p>
            <a:r>
              <a:rPr lang="es-CL" b="1" dirty="0"/>
              <a:t>Modelo 1: </a:t>
            </a:r>
            <a:r>
              <a:rPr lang="es-CL" b="1" dirty="0" smtClean="0"/>
              <a:t>Difusión </a:t>
            </a:r>
            <a:r>
              <a:rPr lang="es-CL" b="1" dirty="0"/>
              <a:t>de la </a:t>
            </a:r>
            <a:r>
              <a:rPr lang="es-CL" b="1" dirty="0" smtClean="0"/>
              <a:t>información</a:t>
            </a:r>
          </a:p>
          <a:p>
            <a:pPr marL="0" indent="0">
              <a:buNone/>
            </a:pPr>
            <a:r>
              <a:rPr lang="es-CL" dirty="0" smtClean="0"/>
              <a:t>Este </a:t>
            </a:r>
            <a:r>
              <a:rPr lang="es-CL" dirty="0"/>
              <a:t>modelo se sustenta en la entrega de información que hace la empresa, cuyos mensajes son controlados y dirigidos, pero no hay mayor interacción con las comunidades.</a:t>
            </a:r>
          </a:p>
          <a:p>
            <a:pPr marL="0" indent="0">
              <a:buNone/>
            </a:pPr>
            <a:endParaRPr lang="es-CL" dirty="0"/>
          </a:p>
          <a:p>
            <a:r>
              <a:rPr lang="es-CL" b="1" dirty="0"/>
              <a:t>Modelo 2: Gestión de </a:t>
            </a:r>
            <a:r>
              <a:rPr lang="es-CL" b="1" dirty="0" smtClean="0"/>
              <a:t>problemas</a:t>
            </a:r>
          </a:p>
          <a:p>
            <a:pPr marL="0" indent="0">
              <a:buNone/>
            </a:pPr>
            <a:r>
              <a:rPr lang="es-CL" dirty="0" smtClean="0"/>
              <a:t>Este </a:t>
            </a:r>
            <a:r>
              <a:rPr lang="es-CL" dirty="0"/>
              <a:t>modelo es un modelo reactivo sustentado en los temas o problemas existentes, la orientación es hacia el control o contención del conflicto</a:t>
            </a:r>
          </a:p>
        </p:txBody>
      </p:sp>
      <p:sp>
        <p:nvSpPr>
          <p:cNvPr id="4" name="3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31</a:t>
            </a:fld>
            <a:endParaRPr lang="es-CL" dirty="0">
              <a:solidFill>
                <a:prstClr val="black">
                  <a:tint val="75000"/>
                </a:prstClr>
              </a:solidFill>
            </a:endParaRPr>
          </a:p>
        </p:txBody>
      </p:sp>
    </p:spTree>
    <p:extLst>
      <p:ext uri="{BB962C8B-B14F-4D97-AF65-F5344CB8AC3E}">
        <p14:creationId xmlns:p14="http://schemas.microsoft.com/office/powerpoint/2010/main" val="28791810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1115616" y="404664"/>
            <a:ext cx="8229600" cy="582594"/>
          </a:xfrm>
        </p:spPr>
        <p:txBody>
          <a:bodyPr/>
          <a:lstStyle/>
          <a:p>
            <a:pPr algn="l"/>
            <a:r>
              <a:rPr lang="es-CL" sz="2800" b="1" dirty="0"/>
              <a:t>Modelos de interacción entre empresa y comunidad</a:t>
            </a:r>
          </a:p>
        </p:txBody>
      </p:sp>
      <p:sp>
        <p:nvSpPr>
          <p:cNvPr id="3" name="2 Marcador de contenido"/>
          <p:cNvSpPr>
            <a:spLocks noGrp="1"/>
          </p:cNvSpPr>
          <p:nvPr>
            <p:ph idx="1"/>
          </p:nvPr>
        </p:nvSpPr>
        <p:spPr>
          <a:xfrm>
            <a:off x="457200" y="1412776"/>
            <a:ext cx="8229600" cy="4713387"/>
          </a:xfrm>
        </p:spPr>
        <p:txBody>
          <a:bodyPr/>
          <a:lstStyle/>
          <a:p>
            <a:r>
              <a:rPr lang="es-CL" b="1" dirty="0"/>
              <a:t>Modelo 3: Diálogo e </a:t>
            </a:r>
            <a:r>
              <a:rPr lang="es-CL" b="1" dirty="0" smtClean="0"/>
              <a:t>interacción</a:t>
            </a:r>
          </a:p>
          <a:p>
            <a:pPr marL="0" indent="0">
              <a:buNone/>
            </a:pPr>
            <a:r>
              <a:rPr lang="es-CL" dirty="0" smtClean="0"/>
              <a:t>Este </a:t>
            </a:r>
            <a:r>
              <a:rPr lang="es-CL" dirty="0"/>
              <a:t>modelo está centrado en las personas, orientado hacia las relaciones humanas y que se sustenta en la interacción y dialogo permanente.</a:t>
            </a:r>
          </a:p>
          <a:p>
            <a:pPr marL="0" indent="0">
              <a:buNone/>
            </a:pPr>
            <a:endParaRPr lang="es-CL" dirty="0"/>
          </a:p>
          <a:p>
            <a:r>
              <a:rPr lang="es-CL" b="1" dirty="0"/>
              <a:t>Modelo 4: Proceso de </a:t>
            </a:r>
            <a:r>
              <a:rPr lang="es-CL" b="1" dirty="0" smtClean="0"/>
              <a:t>desarrollo</a:t>
            </a:r>
          </a:p>
          <a:p>
            <a:pPr marL="0" indent="0">
              <a:buNone/>
            </a:pPr>
            <a:r>
              <a:rPr lang="es-CL" dirty="0" smtClean="0"/>
              <a:t> </a:t>
            </a:r>
            <a:r>
              <a:rPr lang="es-CL" dirty="0"/>
              <a:t>Este modelo participativo y determinado por y con la comunidad, orientado hacia la interacción y con mucha capacidad de escucha y participación.</a:t>
            </a:r>
          </a:p>
          <a:p>
            <a:endParaRPr lang="es-CL" dirty="0"/>
          </a:p>
        </p:txBody>
      </p:sp>
      <p:sp>
        <p:nvSpPr>
          <p:cNvPr id="4" name="3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32</a:t>
            </a:fld>
            <a:endParaRPr lang="es-CL" dirty="0">
              <a:solidFill>
                <a:prstClr val="black">
                  <a:tint val="75000"/>
                </a:prstClr>
              </a:solidFill>
            </a:endParaRPr>
          </a:p>
        </p:txBody>
      </p:sp>
    </p:spTree>
    <p:extLst>
      <p:ext uri="{BB962C8B-B14F-4D97-AF65-F5344CB8AC3E}">
        <p14:creationId xmlns:p14="http://schemas.microsoft.com/office/powerpoint/2010/main" val="24177365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4 Imag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1196975"/>
            <a:ext cx="8701088"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Marcador de contenido"/>
          <p:cNvSpPr>
            <a:spLocks noGrp="1"/>
          </p:cNvSpPr>
          <p:nvPr>
            <p:ph idx="1"/>
          </p:nvPr>
        </p:nvSpPr>
        <p:spPr>
          <a:xfrm>
            <a:off x="914400" y="1308100"/>
            <a:ext cx="8229600" cy="4784725"/>
          </a:xfrm>
        </p:spPr>
        <p:txBody>
          <a:bodyPr/>
          <a:lstStyle/>
          <a:p>
            <a:pPr marL="0" indent="0" eaLnBrk="1" hangingPunct="1">
              <a:buFont typeface="Arial" charset="0"/>
              <a:buNone/>
              <a:defRPr/>
            </a:pPr>
            <a:endParaRPr lang="es-CL" dirty="0">
              <a:ea typeface="+mn-ea"/>
            </a:endParaRPr>
          </a:p>
          <a:p>
            <a:pPr eaLnBrk="1" hangingPunct="1">
              <a:defRPr/>
            </a:pPr>
            <a:endParaRPr lang="es-CL" dirty="0">
              <a:ea typeface="+mn-ea"/>
            </a:endParaRPr>
          </a:p>
        </p:txBody>
      </p:sp>
      <p:sp>
        <p:nvSpPr>
          <p:cNvPr id="21508" name="5 CuadroTexto"/>
          <p:cNvSpPr txBox="1">
            <a:spLocks noChangeArrowheads="1"/>
          </p:cNvSpPr>
          <p:nvPr/>
        </p:nvSpPr>
        <p:spPr bwMode="auto">
          <a:xfrm>
            <a:off x="714375" y="6519863"/>
            <a:ext cx="67865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r>
              <a:rPr lang="es-ES" sz="1600">
                <a:solidFill>
                  <a:srgbClr val="446C93"/>
                </a:solidFill>
              </a:rPr>
              <a:t>Fuente:</a:t>
            </a:r>
            <a:r>
              <a:rPr lang="en-US" sz="1600">
                <a:solidFill>
                  <a:srgbClr val="446C93"/>
                </a:solidFill>
              </a:rPr>
              <a:t> International Association for Community Development</a:t>
            </a:r>
          </a:p>
        </p:txBody>
      </p:sp>
      <p:sp>
        <p:nvSpPr>
          <p:cNvPr id="7" name="6 Marcador de número de diapositiva"/>
          <p:cNvSpPr>
            <a:spLocks noGrp="1"/>
          </p:cNvSpPr>
          <p:nvPr>
            <p:ph type="sldNum" sz="quarter" idx="4294967295"/>
          </p:nvPr>
        </p:nvSpPr>
        <p:spPr>
          <a:xfrm>
            <a:off x="8501063" y="6286500"/>
            <a:ext cx="428625" cy="357188"/>
          </a:xfrm>
          <a:prstGeom prst="rect">
            <a:avLst/>
          </a:prstGeom>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6DD61F00-AE56-7D44-B9A3-018839608069}" type="slidenum">
              <a:rPr lang="es-CL">
                <a:solidFill>
                  <a:srgbClr val="898989"/>
                </a:solidFill>
              </a:rPr>
              <a:pPr eaLnBrk="1" hangingPunct="1"/>
              <a:t>33</a:t>
            </a:fld>
            <a:endParaRPr lang="es-CL">
              <a:solidFill>
                <a:srgbClr val="898989"/>
              </a:solidFill>
            </a:endParaRPr>
          </a:p>
        </p:txBody>
      </p:sp>
      <p:sp>
        <p:nvSpPr>
          <p:cNvPr id="9" name="1 Título"/>
          <p:cNvSpPr>
            <a:spLocks noGrp="1"/>
          </p:cNvSpPr>
          <p:nvPr>
            <p:ph type="title"/>
          </p:nvPr>
        </p:nvSpPr>
        <p:spPr>
          <a:xfrm>
            <a:off x="395536" y="188640"/>
            <a:ext cx="8568952" cy="582594"/>
          </a:xfrm>
        </p:spPr>
        <p:txBody>
          <a:bodyPr/>
          <a:lstStyle/>
          <a:p>
            <a:r>
              <a:rPr lang="es-CL" sz="2800" b="1" dirty="0" smtClean="0"/>
              <a:t>ESTRUCTURAS DE RELACIONAMIENTO COMUNITARIO</a:t>
            </a:r>
            <a:br>
              <a:rPr lang="es-CL" sz="2800" b="1" dirty="0" smtClean="0"/>
            </a:br>
            <a:r>
              <a:rPr lang="es-CL" sz="2800" b="1" dirty="0" smtClean="0"/>
              <a:t>b) Distintos niveles de intervención comunitaria</a:t>
            </a:r>
            <a:endParaRPr lang="es-CL" sz="2800" b="1" dirty="0"/>
          </a:p>
        </p:txBody>
      </p:sp>
    </p:spTree>
    <p:extLst>
      <p:ext uri="{BB962C8B-B14F-4D97-AF65-F5344CB8AC3E}">
        <p14:creationId xmlns:p14="http://schemas.microsoft.com/office/powerpoint/2010/main" val="37353430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04664"/>
            <a:ext cx="8229600" cy="582594"/>
          </a:xfrm>
        </p:spPr>
        <p:txBody>
          <a:bodyPr/>
          <a:lstStyle/>
          <a:p>
            <a:r>
              <a:rPr lang="es-CL" sz="2800" b="1" dirty="0"/>
              <a:t>Niveles de Intervención </a:t>
            </a:r>
            <a:r>
              <a:rPr lang="es-CL" sz="2800" b="1" dirty="0" smtClean="0"/>
              <a:t>Comunitaria (cont.)</a:t>
            </a:r>
            <a:endParaRPr lang="es-CL" sz="2800" b="1" dirty="0"/>
          </a:p>
        </p:txBody>
      </p:sp>
      <p:sp>
        <p:nvSpPr>
          <p:cNvPr id="3" name="2 Marcador de contenido"/>
          <p:cNvSpPr>
            <a:spLocks noGrp="1"/>
          </p:cNvSpPr>
          <p:nvPr>
            <p:ph idx="1"/>
          </p:nvPr>
        </p:nvSpPr>
        <p:spPr>
          <a:xfrm>
            <a:off x="457200" y="1340768"/>
            <a:ext cx="8229600" cy="4785395"/>
          </a:xfrm>
        </p:spPr>
        <p:txBody>
          <a:bodyPr/>
          <a:lstStyle/>
          <a:p>
            <a:pPr marL="0" indent="0">
              <a:buNone/>
            </a:pPr>
            <a:r>
              <a:rPr lang="es-CL" dirty="0" smtClean="0"/>
              <a:t>Existen </a:t>
            </a:r>
            <a:r>
              <a:rPr lang="es-CL" dirty="0"/>
              <a:t>distintos niveles de intervención </a:t>
            </a:r>
            <a:r>
              <a:rPr lang="es-CL" dirty="0" smtClean="0"/>
              <a:t>comunitaria:</a:t>
            </a:r>
          </a:p>
          <a:p>
            <a:pPr marL="0" indent="0">
              <a:buNone/>
            </a:pPr>
            <a:endParaRPr lang="es-CL" dirty="0" smtClean="0"/>
          </a:p>
          <a:p>
            <a:pPr marL="0" indent="0">
              <a:buNone/>
            </a:pPr>
            <a:r>
              <a:rPr lang="es-CL" b="1" dirty="0" smtClean="0"/>
              <a:t>Método </a:t>
            </a:r>
            <a:r>
              <a:rPr lang="es-CL" b="1" dirty="0"/>
              <a:t>implicado: </a:t>
            </a:r>
            <a:r>
              <a:rPr lang="es-CL" dirty="0"/>
              <a:t>En este método exploramos como nos vemos y nuestra mirada del mundo y como otros nos ven y nos perciben. Nos centramos en quienes somos y de donde venimos. Lo hacemos porque nuestro mundo interno forma el trabajo que hacemos hacia afuera.</a:t>
            </a:r>
          </a:p>
          <a:p>
            <a:pPr marL="0" indent="0">
              <a:buNone/>
            </a:pPr>
            <a:r>
              <a:rPr lang="es-CL" dirty="0"/>
              <a:t> </a:t>
            </a:r>
          </a:p>
          <a:p>
            <a:pPr marL="0" indent="0">
              <a:buNone/>
            </a:pPr>
            <a:endParaRPr lang="es-CL" dirty="0"/>
          </a:p>
        </p:txBody>
      </p:sp>
      <p:sp>
        <p:nvSpPr>
          <p:cNvPr id="4" name="3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34</a:t>
            </a:fld>
            <a:endParaRPr lang="es-CL" dirty="0">
              <a:solidFill>
                <a:prstClr val="black">
                  <a:tint val="75000"/>
                </a:prstClr>
              </a:solidFill>
            </a:endParaRPr>
          </a:p>
        </p:txBody>
      </p:sp>
    </p:spTree>
    <p:extLst>
      <p:ext uri="{BB962C8B-B14F-4D97-AF65-F5344CB8AC3E}">
        <p14:creationId xmlns:p14="http://schemas.microsoft.com/office/powerpoint/2010/main" val="13645466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476672"/>
            <a:ext cx="8229600" cy="582594"/>
          </a:xfrm>
        </p:spPr>
        <p:txBody>
          <a:bodyPr/>
          <a:lstStyle/>
          <a:p>
            <a:r>
              <a:rPr lang="es-CL" b="1" dirty="0"/>
              <a:t>Niveles de Intervención Comunitaria (cont.)</a:t>
            </a:r>
          </a:p>
        </p:txBody>
      </p:sp>
      <p:sp>
        <p:nvSpPr>
          <p:cNvPr id="3" name="2 Marcador de contenido"/>
          <p:cNvSpPr>
            <a:spLocks noGrp="1"/>
          </p:cNvSpPr>
          <p:nvPr>
            <p:ph idx="1"/>
          </p:nvPr>
        </p:nvSpPr>
        <p:spPr/>
        <p:txBody>
          <a:bodyPr/>
          <a:lstStyle/>
          <a:p>
            <a:r>
              <a:rPr lang="es-CL" b="1" dirty="0"/>
              <a:t>Método Micro:  </a:t>
            </a:r>
            <a:r>
              <a:rPr lang="es-CL" dirty="0"/>
              <a:t>A través del método micro exploramos como nos relacionamos con los demás, como escuchar adecuadamente las historias de las comunidades, ver lo que ellas ven, dialogar con ellos y generar una relación y un trabajo de tal importancia para ellos que les interesa involucrarse. Este método ubica las habilidades comunicacionales en forma ordenada y secuencial lo que ayuda a dirigir como desarrollar relaciones sustentadas en la confianza e interés común.</a:t>
            </a:r>
          </a:p>
          <a:p>
            <a:endParaRPr lang="es-CL" dirty="0"/>
          </a:p>
        </p:txBody>
      </p:sp>
      <p:sp>
        <p:nvSpPr>
          <p:cNvPr id="4" name="3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35</a:t>
            </a:fld>
            <a:endParaRPr lang="es-CL" dirty="0">
              <a:solidFill>
                <a:prstClr val="black">
                  <a:tint val="75000"/>
                </a:prstClr>
              </a:solidFill>
            </a:endParaRPr>
          </a:p>
        </p:txBody>
      </p:sp>
    </p:spTree>
    <p:extLst>
      <p:ext uri="{BB962C8B-B14F-4D97-AF65-F5344CB8AC3E}">
        <p14:creationId xmlns:p14="http://schemas.microsoft.com/office/powerpoint/2010/main" val="28858577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888016" y="404664"/>
            <a:ext cx="8229600" cy="582594"/>
          </a:xfrm>
        </p:spPr>
        <p:txBody>
          <a:bodyPr/>
          <a:lstStyle/>
          <a:p>
            <a:r>
              <a:rPr lang="es-CL" b="1" dirty="0"/>
              <a:t>Niveles de Intervención Comunitaria (cont.)</a:t>
            </a:r>
          </a:p>
        </p:txBody>
      </p:sp>
      <p:sp>
        <p:nvSpPr>
          <p:cNvPr id="3" name="2 Marcador de contenido"/>
          <p:cNvSpPr>
            <a:spLocks noGrp="1"/>
          </p:cNvSpPr>
          <p:nvPr>
            <p:ph idx="1"/>
          </p:nvPr>
        </p:nvSpPr>
        <p:spPr/>
        <p:txBody>
          <a:bodyPr/>
          <a:lstStyle/>
          <a:p>
            <a:r>
              <a:rPr lang="es-CL" b="1" dirty="0"/>
              <a:t>Método Mezzo: </a:t>
            </a:r>
            <a:r>
              <a:rPr lang="es-CL" dirty="0"/>
              <a:t>En este método mezzo trabajamos con las personas, cambiando el proceso de una organización privada de individuos a una acción pública. Las personas deben asociarse para tratar temas de interés común. El objetivo es que estos grupos de personas aprecien sus puntos de conexión, su fuerza y puedan entonces acordar hacer acciones que producen beneficios para todos los integrantes del grupo.</a:t>
            </a:r>
          </a:p>
          <a:p>
            <a:endParaRPr lang="es-CL" dirty="0"/>
          </a:p>
        </p:txBody>
      </p:sp>
      <p:sp>
        <p:nvSpPr>
          <p:cNvPr id="4" name="3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36</a:t>
            </a:fld>
            <a:endParaRPr lang="es-CL" dirty="0">
              <a:solidFill>
                <a:prstClr val="black">
                  <a:tint val="75000"/>
                </a:prstClr>
              </a:solidFill>
            </a:endParaRPr>
          </a:p>
        </p:txBody>
      </p:sp>
    </p:spTree>
    <p:extLst>
      <p:ext uri="{BB962C8B-B14F-4D97-AF65-F5344CB8AC3E}">
        <p14:creationId xmlns:p14="http://schemas.microsoft.com/office/powerpoint/2010/main" val="22906650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548680"/>
            <a:ext cx="8229600" cy="582594"/>
          </a:xfrm>
        </p:spPr>
        <p:txBody>
          <a:bodyPr/>
          <a:lstStyle/>
          <a:p>
            <a:r>
              <a:rPr lang="es-CL" b="1" dirty="0"/>
              <a:t>Niveles de Intervención Comunitaria (cont.)</a:t>
            </a:r>
          </a:p>
        </p:txBody>
      </p:sp>
      <p:sp>
        <p:nvSpPr>
          <p:cNvPr id="3" name="2 Marcador de contenido"/>
          <p:cNvSpPr>
            <a:spLocks noGrp="1"/>
          </p:cNvSpPr>
          <p:nvPr>
            <p:ph idx="1"/>
          </p:nvPr>
        </p:nvSpPr>
        <p:spPr/>
        <p:txBody>
          <a:bodyPr/>
          <a:lstStyle/>
          <a:p>
            <a:r>
              <a:rPr lang="es-CL" b="1" dirty="0"/>
              <a:t>Método Macro: </a:t>
            </a:r>
            <a:r>
              <a:rPr lang="es-CL" dirty="0"/>
              <a:t>A través de este método macro se constituyen organizaciones basadas en la comunidad como un todo. Así, se toma las estructuras de la sociedad civil como plataformas para reunirse con el objetivo de lograr el bien común. En este método, se nutren las relaciones entre las personas tanto dentro de la organización como entre ellas.</a:t>
            </a:r>
          </a:p>
          <a:p>
            <a:endParaRPr lang="es-CL" dirty="0"/>
          </a:p>
        </p:txBody>
      </p:sp>
      <p:sp>
        <p:nvSpPr>
          <p:cNvPr id="4" name="3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37</a:t>
            </a:fld>
            <a:endParaRPr lang="es-CL" dirty="0">
              <a:solidFill>
                <a:prstClr val="black">
                  <a:tint val="75000"/>
                </a:prstClr>
              </a:solidFill>
            </a:endParaRPr>
          </a:p>
        </p:txBody>
      </p:sp>
    </p:spTree>
    <p:extLst>
      <p:ext uri="{BB962C8B-B14F-4D97-AF65-F5344CB8AC3E}">
        <p14:creationId xmlns:p14="http://schemas.microsoft.com/office/powerpoint/2010/main" val="22886082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881513" y="404664"/>
            <a:ext cx="8229600" cy="582594"/>
          </a:xfrm>
        </p:spPr>
        <p:txBody>
          <a:bodyPr/>
          <a:lstStyle/>
          <a:p>
            <a:r>
              <a:rPr lang="es-CL" b="1" dirty="0"/>
              <a:t>Niveles de Intervención Comunitaria (cont.)</a:t>
            </a:r>
          </a:p>
        </p:txBody>
      </p:sp>
      <p:sp>
        <p:nvSpPr>
          <p:cNvPr id="3" name="2 Marcador de contenido"/>
          <p:cNvSpPr>
            <a:spLocks noGrp="1"/>
          </p:cNvSpPr>
          <p:nvPr>
            <p:ph idx="1"/>
          </p:nvPr>
        </p:nvSpPr>
        <p:spPr/>
        <p:txBody>
          <a:bodyPr/>
          <a:lstStyle/>
          <a:p>
            <a:r>
              <a:rPr lang="es-CL" b="1" dirty="0"/>
              <a:t>Método Meta: </a:t>
            </a:r>
            <a:r>
              <a:rPr lang="es-CL" dirty="0"/>
              <a:t>En el método meta se relaciona el trabajo de pequeña escala y local a movimientos mayores de personas y organizaciones multinacionales. Este nivel de trabajo está llegando a ser cada día más relevante a medida que la economía global llega a reflejarse en las vidas y asuntos locales y a su vez estos últimos impactan sobre la economía global. Aquí se construyen instituciones sociales y globales que son sustentables y simpatizan con temas transversales como la educación.</a:t>
            </a:r>
          </a:p>
          <a:p>
            <a:endParaRPr lang="es-CL" dirty="0"/>
          </a:p>
        </p:txBody>
      </p:sp>
      <p:sp>
        <p:nvSpPr>
          <p:cNvPr id="4" name="3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38</a:t>
            </a:fld>
            <a:endParaRPr lang="es-CL" dirty="0">
              <a:solidFill>
                <a:prstClr val="black">
                  <a:tint val="75000"/>
                </a:prstClr>
              </a:solidFill>
            </a:endParaRPr>
          </a:p>
        </p:txBody>
      </p:sp>
    </p:spTree>
    <p:extLst>
      <p:ext uri="{BB962C8B-B14F-4D97-AF65-F5344CB8AC3E}">
        <p14:creationId xmlns:p14="http://schemas.microsoft.com/office/powerpoint/2010/main" val="17262383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r>
              <a:rPr lang="es-CL" sz="2400" kern="1200" dirty="0" smtClean="0">
                <a:solidFill>
                  <a:srgbClr val="446C93"/>
                </a:solidFill>
              </a:rPr>
              <a:t>La idea de los derechos humanos es tan simple como poderosa</a:t>
            </a:r>
            <a:r>
              <a:rPr lang="es-CL" sz="2400" kern="1200" dirty="0">
                <a:solidFill>
                  <a:srgbClr val="446C93"/>
                </a:solidFill>
              </a:rPr>
              <a:t>: las personas tienen derecho a ser tratadas con dignidad. </a:t>
            </a:r>
            <a:endParaRPr lang="es-CL" sz="2400" kern="1200" dirty="0" smtClean="0">
              <a:solidFill>
                <a:srgbClr val="446C93"/>
              </a:solidFill>
            </a:endParaRPr>
          </a:p>
          <a:p>
            <a:endParaRPr lang="es-CL" sz="2400" kern="1200" dirty="0">
              <a:solidFill>
                <a:srgbClr val="446C93"/>
              </a:solidFill>
            </a:endParaRPr>
          </a:p>
          <a:p>
            <a:r>
              <a:rPr lang="es-CL" sz="2400" kern="1200" dirty="0">
                <a:solidFill>
                  <a:srgbClr val="446C93"/>
                </a:solidFill>
              </a:rPr>
              <a:t>Los </a:t>
            </a:r>
            <a:r>
              <a:rPr lang="es-CL" sz="2400" kern="1200" dirty="0" smtClean="0">
                <a:solidFill>
                  <a:srgbClr val="446C93"/>
                </a:solidFill>
              </a:rPr>
              <a:t>derechos humanos son </a:t>
            </a:r>
            <a:r>
              <a:rPr lang="es-CL" sz="2400" kern="1200" dirty="0">
                <a:solidFill>
                  <a:srgbClr val="446C93"/>
                </a:solidFill>
              </a:rPr>
              <a:t>inherentes a todos los seres humanos, cualesquiera que sean su nacionalidad, lugar de residencia, sexo, origen étnico, color, religión, idioma o cualquier otra condición. </a:t>
            </a:r>
            <a:endParaRPr lang="es-CL" sz="2400" kern="1200" dirty="0" smtClean="0">
              <a:solidFill>
                <a:srgbClr val="446C93"/>
              </a:solidFill>
            </a:endParaRPr>
          </a:p>
          <a:p>
            <a:endParaRPr lang="es-CL" sz="2400" kern="1200" dirty="0">
              <a:solidFill>
                <a:srgbClr val="446C93"/>
              </a:solidFill>
            </a:endParaRPr>
          </a:p>
          <a:p>
            <a:r>
              <a:rPr lang="es-CL" sz="2400" kern="1200" dirty="0" smtClean="0">
                <a:solidFill>
                  <a:srgbClr val="446C93"/>
                </a:solidFill>
              </a:rPr>
              <a:t> Por tanto, los derechos humanos son universales, inalienables, interdependientes </a:t>
            </a:r>
            <a:r>
              <a:rPr lang="es-CL" sz="2400" kern="1200" dirty="0">
                <a:solidFill>
                  <a:srgbClr val="446C93"/>
                </a:solidFill>
              </a:rPr>
              <a:t>e </a:t>
            </a:r>
            <a:r>
              <a:rPr lang="es-CL" sz="2400" kern="1200" dirty="0" smtClean="0">
                <a:solidFill>
                  <a:srgbClr val="446C93"/>
                </a:solidFill>
              </a:rPr>
              <a:t>indivisibles. </a:t>
            </a:r>
            <a:endParaRPr lang="es-CL" sz="2400" kern="1200" dirty="0">
              <a:solidFill>
                <a:srgbClr val="446C93"/>
              </a:solidFill>
            </a:endParaRPr>
          </a:p>
          <a:p>
            <a:endParaRPr lang="es-CL" dirty="0"/>
          </a:p>
          <a:p>
            <a:endParaRPr lang="es-CL" dirty="0"/>
          </a:p>
        </p:txBody>
      </p:sp>
      <p:sp>
        <p:nvSpPr>
          <p:cNvPr id="4" name="3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39</a:t>
            </a:fld>
            <a:endParaRPr lang="es-CL" dirty="0">
              <a:solidFill>
                <a:prstClr val="black">
                  <a:tint val="75000"/>
                </a:prstClr>
              </a:solidFill>
            </a:endParaRPr>
          </a:p>
        </p:txBody>
      </p:sp>
      <p:sp>
        <p:nvSpPr>
          <p:cNvPr id="5" name="1 Título"/>
          <p:cNvSpPr txBox="1">
            <a:spLocks/>
          </p:cNvSpPr>
          <p:nvPr/>
        </p:nvSpPr>
        <p:spPr bwMode="auto">
          <a:xfrm>
            <a:off x="575048" y="260648"/>
            <a:ext cx="8568952" cy="58259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200">
                <a:solidFill>
                  <a:srgbClr val="2F4A65"/>
                </a:solidFill>
                <a:latin typeface="+mn-lt"/>
                <a:ea typeface="+mj-ea"/>
                <a:cs typeface="+mj-cs"/>
              </a:defRPr>
            </a:lvl1pPr>
            <a:lvl2pPr algn="ctr" rtl="0" eaLnBrk="1" fontAlgn="base" hangingPunct="1">
              <a:spcBef>
                <a:spcPct val="0"/>
              </a:spcBef>
              <a:spcAft>
                <a:spcPct val="0"/>
              </a:spcAft>
              <a:defRPr sz="3200">
                <a:solidFill>
                  <a:srgbClr val="314E6D"/>
                </a:solidFill>
                <a:latin typeface="Cambria" pitchFamily="18" charset="0"/>
              </a:defRPr>
            </a:lvl2pPr>
            <a:lvl3pPr algn="ctr" rtl="0" eaLnBrk="1" fontAlgn="base" hangingPunct="1">
              <a:spcBef>
                <a:spcPct val="0"/>
              </a:spcBef>
              <a:spcAft>
                <a:spcPct val="0"/>
              </a:spcAft>
              <a:defRPr sz="3200">
                <a:solidFill>
                  <a:srgbClr val="314E6D"/>
                </a:solidFill>
                <a:latin typeface="Cambria" pitchFamily="18" charset="0"/>
              </a:defRPr>
            </a:lvl3pPr>
            <a:lvl4pPr algn="ctr" rtl="0" eaLnBrk="1" fontAlgn="base" hangingPunct="1">
              <a:spcBef>
                <a:spcPct val="0"/>
              </a:spcBef>
              <a:spcAft>
                <a:spcPct val="0"/>
              </a:spcAft>
              <a:defRPr sz="3200">
                <a:solidFill>
                  <a:srgbClr val="314E6D"/>
                </a:solidFill>
                <a:latin typeface="Cambria" pitchFamily="18" charset="0"/>
              </a:defRPr>
            </a:lvl4pPr>
            <a:lvl5pPr algn="ctr" rtl="0" eaLnBrk="1" fontAlgn="base" hangingPunct="1">
              <a:spcBef>
                <a:spcPct val="0"/>
              </a:spcBef>
              <a:spcAft>
                <a:spcPct val="0"/>
              </a:spcAft>
              <a:defRPr sz="3200">
                <a:solidFill>
                  <a:srgbClr val="314E6D"/>
                </a:solidFill>
                <a:latin typeface="Cambria" pitchFamily="18" charset="0"/>
              </a:defRPr>
            </a:lvl5pPr>
            <a:lvl6pPr marL="457200" algn="ctr" rtl="0" eaLnBrk="1" fontAlgn="base" hangingPunct="1">
              <a:spcBef>
                <a:spcPct val="0"/>
              </a:spcBef>
              <a:spcAft>
                <a:spcPct val="0"/>
              </a:spcAft>
              <a:defRPr sz="3200">
                <a:solidFill>
                  <a:srgbClr val="314E6D"/>
                </a:solidFill>
                <a:latin typeface="Cambria" pitchFamily="18" charset="0"/>
              </a:defRPr>
            </a:lvl6pPr>
            <a:lvl7pPr marL="914400" algn="ctr" rtl="0" eaLnBrk="1" fontAlgn="base" hangingPunct="1">
              <a:spcBef>
                <a:spcPct val="0"/>
              </a:spcBef>
              <a:spcAft>
                <a:spcPct val="0"/>
              </a:spcAft>
              <a:defRPr sz="3200">
                <a:solidFill>
                  <a:srgbClr val="314E6D"/>
                </a:solidFill>
                <a:latin typeface="Cambria" pitchFamily="18" charset="0"/>
              </a:defRPr>
            </a:lvl7pPr>
            <a:lvl8pPr marL="1371600" algn="ctr" rtl="0" eaLnBrk="1" fontAlgn="base" hangingPunct="1">
              <a:spcBef>
                <a:spcPct val="0"/>
              </a:spcBef>
              <a:spcAft>
                <a:spcPct val="0"/>
              </a:spcAft>
              <a:defRPr sz="3200">
                <a:solidFill>
                  <a:srgbClr val="314E6D"/>
                </a:solidFill>
                <a:latin typeface="Cambria" pitchFamily="18" charset="0"/>
              </a:defRPr>
            </a:lvl8pPr>
            <a:lvl9pPr marL="1828800" algn="ctr" rtl="0" eaLnBrk="1" fontAlgn="base" hangingPunct="1">
              <a:spcBef>
                <a:spcPct val="0"/>
              </a:spcBef>
              <a:spcAft>
                <a:spcPct val="0"/>
              </a:spcAft>
              <a:defRPr sz="3200">
                <a:solidFill>
                  <a:srgbClr val="314E6D"/>
                </a:solidFill>
                <a:latin typeface="Cambria" pitchFamily="18" charset="0"/>
              </a:defRPr>
            </a:lvl9pPr>
          </a:lstStyle>
          <a:p>
            <a:r>
              <a:rPr lang="es-CL" sz="2800" b="1" dirty="0" smtClean="0"/>
              <a:t>ESTRUCTURAS DE RELACIONAMIENTO COMUNITARIO</a:t>
            </a:r>
            <a:br>
              <a:rPr lang="es-CL" sz="2800" b="1" dirty="0" smtClean="0"/>
            </a:br>
            <a:r>
              <a:rPr lang="es-CL" sz="2800" b="1" dirty="0" smtClean="0"/>
              <a:t>c) Derechos Humanos</a:t>
            </a:r>
            <a:endParaRPr lang="es-CL" sz="2800" b="1" dirty="0"/>
          </a:p>
        </p:txBody>
      </p:sp>
    </p:spTree>
    <p:extLst>
      <p:ext uri="{BB962C8B-B14F-4D97-AF65-F5344CB8AC3E}">
        <p14:creationId xmlns:p14="http://schemas.microsoft.com/office/powerpoint/2010/main" val="364616546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899592" y="548680"/>
            <a:ext cx="7838744" cy="504056"/>
          </a:xfrm>
        </p:spPr>
        <p:txBody>
          <a:bodyPr/>
          <a:lstStyle/>
          <a:p>
            <a:r>
              <a:rPr lang="es-CL" sz="2800" b="1" dirty="0"/>
              <a:t>Principios Rectores de los derechos </a:t>
            </a:r>
            <a:r>
              <a:rPr lang="es-CL" sz="2800" b="1" dirty="0" smtClean="0"/>
              <a:t>Humanos: “Proteger, Respetar y Remediar”</a:t>
            </a:r>
            <a:r>
              <a:rPr lang="es-CL" dirty="0"/>
              <a:t/>
            </a:r>
            <a:br>
              <a:rPr lang="es-CL" dirty="0"/>
            </a:br>
            <a:endParaRPr lang="es-CL" dirty="0"/>
          </a:p>
        </p:txBody>
      </p:sp>
      <p:sp>
        <p:nvSpPr>
          <p:cNvPr id="3" name="2 Marcador de contenido"/>
          <p:cNvSpPr>
            <a:spLocks noGrp="1"/>
          </p:cNvSpPr>
          <p:nvPr>
            <p:ph idx="1"/>
          </p:nvPr>
        </p:nvSpPr>
        <p:spPr>
          <a:xfrm>
            <a:off x="457200" y="1268760"/>
            <a:ext cx="8229600" cy="4857403"/>
          </a:xfrm>
        </p:spPr>
        <p:txBody>
          <a:bodyPr/>
          <a:lstStyle/>
          <a:p>
            <a:pPr algn="just" fontAlgn="auto">
              <a:spcBef>
                <a:spcPts val="0"/>
              </a:spcBef>
              <a:spcAft>
                <a:spcPts val="0"/>
              </a:spcAft>
              <a:buClrTx/>
            </a:pPr>
            <a:r>
              <a:rPr lang="es-CL" sz="2400" kern="1200" dirty="0" smtClean="0">
                <a:solidFill>
                  <a:srgbClr val="446C93"/>
                </a:solidFill>
              </a:rPr>
              <a:t>Vinculo entre derechos humanos y actividad de las empresas se posiciona en la agenda política 1990, ante el reconocimiento del impacto de la actividad empresarial en los derechos humanos. </a:t>
            </a:r>
          </a:p>
          <a:p>
            <a:pPr algn="just" fontAlgn="auto">
              <a:spcBef>
                <a:spcPts val="0"/>
              </a:spcBef>
              <a:spcAft>
                <a:spcPts val="0"/>
              </a:spcAft>
              <a:buClrTx/>
            </a:pPr>
            <a:r>
              <a:rPr lang="es-CL" sz="2400" kern="1200" dirty="0" smtClean="0">
                <a:solidFill>
                  <a:srgbClr val="446C93"/>
                </a:solidFill>
              </a:rPr>
              <a:t>2008 Representante </a:t>
            </a:r>
            <a:r>
              <a:rPr lang="es-CL" sz="2400" kern="1200" dirty="0">
                <a:solidFill>
                  <a:srgbClr val="446C93"/>
                </a:solidFill>
              </a:rPr>
              <a:t>Especial del Secretario General de las Naciones Unidas, Profesor John </a:t>
            </a:r>
            <a:r>
              <a:rPr lang="es-CL" sz="2400" kern="1200" dirty="0" err="1" smtClean="0">
                <a:solidFill>
                  <a:srgbClr val="446C93"/>
                </a:solidFill>
              </a:rPr>
              <a:t>Ruggie</a:t>
            </a:r>
            <a:r>
              <a:rPr lang="es-CL" sz="2400" kern="1200" dirty="0" smtClean="0">
                <a:solidFill>
                  <a:srgbClr val="446C93"/>
                </a:solidFill>
              </a:rPr>
              <a:t> presenta </a:t>
            </a:r>
            <a:r>
              <a:rPr lang="es-CL" sz="2400" kern="1200" dirty="0">
                <a:solidFill>
                  <a:srgbClr val="446C93"/>
                </a:solidFill>
              </a:rPr>
              <a:t>el “Marco de la ONU ‘Proteger, Respetar, </a:t>
            </a:r>
            <a:r>
              <a:rPr lang="es-CL" sz="2400" kern="1200" dirty="0" smtClean="0">
                <a:solidFill>
                  <a:srgbClr val="446C93"/>
                </a:solidFill>
              </a:rPr>
              <a:t>Remediar’ </a:t>
            </a:r>
            <a:r>
              <a:rPr lang="es-CL" sz="2400" kern="1200" dirty="0">
                <a:solidFill>
                  <a:srgbClr val="446C93"/>
                </a:solidFill>
              </a:rPr>
              <a:t>para </a:t>
            </a:r>
            <a:r>
              <a:rPr lang="es-CL" sz="2400" kern="1200" dirty="0" smtClean="0">
                <a:solidFill>
                  <a:srgbClr val="446C93"/>
                </a:solidFill>
              </a:rPr>
              <a:t>las actividades </a:t>
            </a:r>
            <a:r>
              <a:rPr lang="es-CL" sz="2400" kern="1200" dirty="0">
                <a:solidFill>
                  <a:srgbClr val="446C93"/>
                </a:solidFill>
              </a:rPr>
              <a:t>empresariales y los derechos </a:t>
            </a:r>
            <a:r>
              <a:rPr lang="es-CL" sz="2400" kern="1200" dirty="0" smtClean="0">
                <a:solidFill>
                  <a:srgbClr val="446C93"/>
                </a:solidFill>
              </a:rPr>
              <a:t>humanos”. Siendo incorporados en junio 2011 por el Consejo </a:t>
            </a:r>
            <a:r>
              <a:rPr lang="es-CL" sz="2400" kern="1200" dirty="0">
                <a:solidFill>
                  <a:srgbClr val="446C93"/>
                </a:solidFill>
              </a:rPr>
              <a:t>de Derechos Humanos de las Naciones </a:t>
            </a:r>
            <a:r>
              <a:rPr lang="es-CL" sz="2400" kern="1200" dirty="0" smtClean="0">
                <a:solidFill>
                  <a:srgbClr val="446C93"/>
                </a:solidFill>
              </a:rPr>
              <a:t>Unidas.</a:t>
            </a:r>
          </a:p>
          <a:p>
            <a:pPr algn="just" fontAlgn="auto">
              <a:spcBef>
                <a:spcPts val="0"/>
              </a:spcBef>
              <a:spcAft>
                <a:spcPts val="0"/>
              </a:spcAft>
              <a:buClrTx/>
            </a:pPr>
            <a:r>
              <a:rPr lang="es-CL" sz="2400" kern="1200" dirty="0">
                <a:solidFill>
                  <a:srgbClr val="446C93"/>
                </a:solidFill>
              </a:rPr>
              <a:t>Son Principios  Rectores que buscan ser la norma de conducta a nivel mundial que se espera que todas las empresas den cumplimiento. </a:t>
            </a:r>
          </a:p>
          <a:p>
            <a:endParaRPr lang="es-CL" dirty="0"/>
          </a:p>
        </p:txBody>
      </p:sp>
      <p:sp>
        <p:nvSpPr>
          <p:cNvPr id="4" name="3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40</a:t>
            </a:fld>
            <a:endParaRPr lang="es-CL" dirty="0">
              <a:solidFill>
                <a:prstClr val="black">
                  <a:tint val="75000"/>
                </a:prstClr>
              </a:solidFill>
            </a:endParaRPr>
          </a:p>
        </p:txBody>
      </p:sp>
    </p:spTree>
    <p:extLst>
      <p:ext uri="{BB962C8B-B14F-4D97-AF65-F5344CB8AC3E}">
        <p14:creationId xmlns:p14="http://schemas.microsoft.com/office/powerpoint/2010/main" val="25142315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0034" y="1285860"/>
            <a:ext cx="8229600" cy="4785395"/>
          </a:xfrm>
        </p:spPr>
        <p:txBody>
          <a:bodyPr/>
          <a:lstStyle/>
          <a:p>
            <a:r>
              <a:rPr lang="es-CL" sz="2400" kern="1200" dirty="0" smtClean="0">
                <a:solidFill>
                  <a:srgbClr val="446C93"/>
                </a:solidFill>
              </a:rPr>
              <a:t>No es jurídicamente vinculante.</a:t>
            </a:r>
          </a:p>
          <a:p>
            <a:pPr>
              <a:buNone/>
            </a:pPr>
            <a:endParaRPr lang="es-CL" sz="2400" kern="1200" dirty="0" smtClean="0">
              <a:solidFill>
                <a:srgbClr val="446C93"/>
              </a:solidFill>
            </a:endParaRPr>
          </a:p>
          <a:p>
            <a:r>
              <a:rPr lang="es-CL" sz="2400" kern="1200" dirty="0" smtClean="0">
                <a:solidFill>
                  <a:srgbClr val="446C93"/>
                </a:solidFill>
              </a:rPr>
              <a:t>3 principios fundamentales:</a:t>
            </a:r>
          </a:p>
          <a:p>
            <a:pPr marL="457200" indent="-457200">
              <a:buAutoNum type="arabicPeriod"/>
            </a:pPr>
            <a:r>
              <a:rPr lang="es-CL" sz="2000" kern="1200" dirty="0" smtClean="0">
                <a:solidFill>
                  <a:srgbClr val="446C93"/>
                </a:solidFill>
              </a:rPr>
              <a:t>La </a:t>
            </a:r>
            <a:r>
              <a:rPr lang="es-CL" sz="2000" kern="1200" dirty="0">
                <a:solidFill>
                  <a:srgbClr val="446C93"/>
                </a:solidFill>
              </a:rPr>
              <a:t>obligación del </a:t>
            </a:r>
            <a:r>
              <a:rPr lang="es-CL" sz="2000" b="1" kern="1200" dirty="0">
                <a:solidFill>
                  <a:srgbClr val="446C93"/>
                </a:solidFill>
              </a:rPr>
              <a:t>Estado</a:t>
            </a:r>
            <a:r>
              <a:rPr lang="es-CL" sz="2000" kern="1200" dirty="0">
                <a:solidFill>
                  <a:srgbClr val="446C93"/>
                </a:solidFill>
              </a:rPr>
              <a:t> de </a:t>
            </a:r>
            <a:r>
              <a:rPr lang="es-CL" sz="2000" b="1" kern="1200" dirty="0">
                <a:solidFill>
                  <a:srgbClr val="446C93"/>
                </a:solidFill>
              </a:rPr>
              <a:t>dar protección </a:t>
            </a:r>
            <a:r>
              <a:rPr lang="es-CL" sz="2000" kern="1200" dirty="0">
                <a:solidFill>
                  <a:srgbClr val="446C93"/>
                </a:solidFill>
              </a:rPr>
              <a:t>frente a los abusos de </a:t>
            </a:r>
            <a:r>
              <a:rPr lang="es-CL" sz="2000" kern="1200" dirty="0" smtClean="0">
                <a:solidFill>
                  <a:srgbClr val="446C93"/>
                </a:solidFill>
              </a:rPr>
              <a:t>los</a:t>
            </a:r>
          </a:p>
          <a:p>
            <a:pPr marL="457200" indent="-457200">
              <a:buNone/>
            </a:pPr>
            <a:r>
              <a:rPr lang="es-CL" sz="2000" kern="1200" dirty="0" smtClean="0">
                <a:solidFill>
                  <a:srgbClr val="446C93"/>
                </a:solidFill>
              </a:rPr>
              <a:t>derechos </a:t>
            </a:r>
            <a:r>
              <a:rPr lang="es-CL" sz="2000" kern="1200" dirty="0">
                <a:solidFill>
                  <a:srgbClr val="446C93"/>
                </a:solidFill>
              </a:rPr>
              <a:t>humanos cometidos por terceros, mediante </a:t>
            </a:r>
            <a:r>
              <a:rPr lang="es-CL" sz="2000" b="1" kern="1200" dirty="0">
                <a:solidFill>
                  <a:srgbClr val="446C93"/>
                </a:solidFill>
              </a:rPr>
              <a:t>medidas </a:t>
            </a:r>
            <a:r>
              <a:rPr lang="es-CL" sz="2000" b="1" kern="1200" dirty="0" smtClean="0">
                <a:solidFill>
                  <a:srgbClr val="446C93"/>
                </a:solidFill>
              </a:rPr>
              <a:t>adecuadas</a:t>
            </a:r>
          </a:p>
          <a:p>
            <a:pPr marL="457200" indent="-457200">
              <a:buNone/>
            </a:pPr>
            <a:r>
              <a:rPr lang="es-CL" sz="2000" kern="1200" dirty="0" smtClean="0">
                <a:solidFill>
                  <a:srgbClr val="446C93"/>
                </a:solidFill>
              </a:rPr>
              <a:t>(reglamentos</a:t>
            </a:r>
            <a:r>
              <a:rPr lang="es-CL" sz="2000" kern="1200" dirty="0">
                <a:solidFill>
                  <a:srgbClr val="446C93"/>
                </a:solidFill>
              </a:rPr>
              <a:t>, justicia</a:t>
            </a:r>
            <a:r>
              <a:rPr lang="es-CL" sz="2000" kern="1200" dirty="0" smtClean="0">
                <a:solidFill>
                  <a:srgbClr val="446C93"/>
                </a:solidFill>
              </a:rPr>
              <a:t>).</a:t>
            </a:r>
          </a:p>
          <a:p>
            <a:pPr marL="457200" indent="-457200">
              <a:buAutoNum type="arabicPeriod"/>
            </a:pPr>
            <a:endParaRPr lang="es-CL" sz="2000" kern="1200" dirty="0">
              <a:solidFill>
                <a:srgbClr val="446C93"/>
              </a:solidFill>
            </a:endParaRPr>
          </a:p>
          <a:p>
            <a:pPr marL="0" indent="0">
              <a:buNone/>
            </a:pPr>
            <a:r>
              <a:rPr lang="es-CL" sz="2000" kern="1200" dirty="0">
                <a:solidFill>
                  <a:srgbClr val="446C93"/>
                </a:solidFill>
              </a:rPr>
              <a:t>2. La obligación de las </a:t>
            </a:r>
            <a:r>
              <a:rPr lang="es-CL" sz="2000" b="1" kern="1200" dirty="0">
                <a:solidFill>
                  <a:srgbClr val="446C93"/>
                </a:solidFill>
              </a:rPr>
              <a:t>empresas</a:t>
            </a:r>
            <a:r>
              <a:rPr lang="es-CL" sz="2000" kern="1200" dirty="0">
                <a:solidFill>
                  <a:srgbClr val="446C93"/>
                </a:solidFill>
              </a:rPr>
              <a:t> de </a:t>
            </a:r>
            <a:r>
              <a:rPr lang="es-CL" sz="2000" b="1" kern="1200" dirty="0">
                <a:solidFill>
                  <a:srgbClr val="446C93"/>
                </a:solidFill>
              </a:rPr>
              <a:t>respetar los derechos </a:t>
            </a:r>
            <a:r>
              <a:rPr lang="es-CL" sz="2000" kern="1200" dirty="0">
                <a:solidFill>
                  <a:srgbClr val="446C93"/>
                </a:solidFill>
              </a:rPr>
              <a:t>humanos, lo que significa actuar con la </a:t>
            </a:r>
            <a:r>
              <a:rPr lang="es-CL" sz="2000" b="1" kern="1200" dirty="0">
                <a:solidFill>
                  <a:srgbClr val="446C93"/>
                </a:solidFill>
              </a:rPr>
              <a:t>debida diligencia </a:t>
            </a:r>
            <a:r>
              <a:rPr lang="es-CL" sz="2000" kern="1200" dirty="0">
                <a:solidFill>
                  <a:srgbClr val="446C93"/>
                </a:solidFill>
              </a:rPr>
              <a:t>para no vulnerar los derechos de terceros, y </a:t>
            </a:r>
            <a:r>
              <a:rPr lang="es-CL" sz="2000" b="1" kern="1200" dirty="0">
                <a:solidFill>
                  <a:srgbClr val="446C93"/>
                </a:solidFill>
              </a:rPr>
              <a:t>reparar</a:t>
            </a:r>
            <a:r>
              <a:rPr lang="es-CL" sz="2000" kern="1200" dirty="0">
                <a:solidFill>
                  <a:srgbClr val="446C93"/>
                </a:solidFill>
              </a:rPr>
              <a:t> las consecuencias negativas de sus actividades. </a:t>
            </a:r>
            <a:endParaRPr lang="es-CL" sz="2000" kern="1200" dirty="0" smtClean="0">
              <a:solidFill>
                <a:srgbClr val="446C93"/>
              </a:solidFill>
            </a:endParaRPr>
          </a:p>
          <a:p>
            <a:pPr marL="0" indent="0">
              <a:buNone/>
            </a:pPr>
            <a:endParaRPr lang="es-CL" sz="2000" kern="1200" dirty="0">
              <a:solidFill>
                <a:srgbClr val="446C93"/>
              </a:solidFill>
            </a:endParaRPr>
          </a:p>
          <a:p>
            <a:pPr marL="0" indent="0">
              <a:buNone/>
            </a:pPr>
            <a:r>
              <a:rPr lang="es-CL" sz="2000" kern="1200" dirty="0">
                <a:solidFill>
                  <a:srgbClr val="446C93"/>
                </a:solidFill>
              </a:rPr>
              <a:t>3. Mejorar el acceso de las víctimas a vías de </a:t>
            </a:r>
            <a:r>
              <a:rPr lang="es-CL" sz="2000" b="1" kern="1200" dirty="0">
                <a:solidFill>
                  <a:srgbClr val="446C93"/>
                </a:solidFill>
              </a:rPr>
              <a:t>reparación efectivas</a:t>
            </a:r>
            <a:r>
              <a:rPr lang="es-CL" sz="2000" kern="1200" dirty="0">
                <a:solidFill>
                  <a:srgbClr val="446C93"/>
                </a:solidFill>
              </a:rPr>
              <a:t>, tanto judiciales como extrajudiciales. </a:t>
            </a:r>
          </a:p>
          <a:p>
            <a:pPr marL="514350" indent="-514350">
              <a:buFont typeface="+mj-lt"/>
              <a:buAutoNum type="arabicPeriod"/>
            </a:pPr>
            <a:endParaRPr lang="es-CL" dirty="0"/>
          </a:p>
        </p:txBody>
      </p:sp>
      <p:sp>
        <p:nvSpPr>
          <p:cNvPr id="5" name="4 CuadroTexto"/>
          <p:cNvSpPr txBox="1"/>
          <p:nvPr/>
        </p:nvSpPr>
        <p:spPr>
          <a:xfrm>
            <a:off x="1475656" y="404664"/>
            <a:ext cx="6192688" cy="523220"/>
          </a:xfrm>
          <a:prstGeom prst="rect">
            <a:avLst/>
          </a:prstGeom>
          <a:noFill/>
        </p:spPr>
        <p:txBody>
          <a:bodyPr wrap="square" rtlCol="0">
            <a:spAutoFit/>
          </a:bodyPr>
          <a:lstStyle/>
          <a:p>
            <a:r>
              <a:rPr lang="es-CL" sz="2800" b="1" dirty="0">
                <a:solidFill>
                  <a:schemeClr val="accent6">
                    <a:lumMod val="75000"/>
                  </a:schemeClr>
                </a:solidFill>
              </a:rPr>
              <a:t>“Proteger, Respetar y Remediar”</a:t>
            </a:r>
          </a:p>
        </p:txBody>
      </p:sp>
      <p:sp>
        <p:nvSpPr>
          <p:cNvPr id="4" name="3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41</a:t>
            </a:fld>
            <a:endParaRPr lang="es-CL" dirty="0">
              <a:solidFill>
                <a:prstClr val="black">
                  <a:tint val="75000"/>
                </a:prstClr>
              </a:solidFill>
            </a:endParaRPr>
          </a:p>
        </p:txBody>
      </p:sp>
    </p:spTree>
    <p:extLst>
      <p:ext uri="{BB962C8B-B14F-4D97-AF65-F5344CB8AC3E}">
        <p14:creationId xmlns:p14="http://schemas.microsoft.com/office/powerpoint/2010/main" val="211944932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03648" y="404664"/>
            <a:ext cx="8280920" cy="576064"/>
          </a:xfrm>
        </p:spPr>
        <p:txBody>
          <a:bodyPr/>
          <a:lstStyle/>
          <a:p>
            <a:pPr algn="l"/>
            <a:r>
              <a:rPr lang="es-CL" sz="2400" b="1" dirty="0"/>
              <a:t> </a:t>
            </a:r>
            <a:r>
              <a:rPr lang="es-CL" sz="2800" b="1" dirty="0">
                <a:solidFill>
                  <a:srgbClr val="416493"/>
                </a:solidFill>
              </a:rPr>
              <a:t>Los Derechos Humanos para las empresas </a:t>
            </a:r>
          </a:p>
        </p:txBody>
      </p:sp>
      <p:sp>
        <p:nvSpPr>
          <p:cNvPr id="3" name="2 Marcador de contenido"/>
          <p:cNvSpPr>
            <a:spLocks noGrp="1"/>
          </p:cNvSpPr>
          <p:nvPr>
            <p:ph idx="1"/>
          </p:nvPr>
        </p:nvSpPr>
        <p:spPr>
          <a:xfrm>
            <a:off x="467544" y="1196752"/>
            <a:ext cx="8229600" cy="4896544"/>
          </a:xfrm>
        </p:spPr>
        <p:txBody>
          <a:bodyPr/>
          <a:lstStyle/>
          <a:p>
            <a:r>
              <a:rPr lang="es-CL" sz="2000" kern="1200" dirty="0" smtClean="0">
                <a:solidFill>
                  <a:srgbClr val="446C93"/>
                </a:solidFill>
              </a:rPr>
              <a:t>Cuando </a:t>
            </a:r>
            <a:r>
              <a:rPr lang="es-CL" sz="2000" kern="1200" dirty="0">
                <a:solidFill>
                  <a:srgbClr val="446C93"/>
                </a:solidFill>
              </a:rPr>
              <a:t>las empresas </a:t>
            </a:r>
            <a:r>
              <a:rPr lang="es-CL" sz="2000" kern="1200" dirty="0" smtClean="0">
                <a:solidFill>
                  <a:srgbClr val="446C93"/>
                </a:solidFill>
              </a:rPr>
              <a:t> </a:t>
            </a:r>
            <a:r>
              <a:rPr lang="es-CL" sz="2000" kern="1200" dirty="0">
                <a:solidFill>
                  <a:srgbClr val="446C93"/>
                </a:solidFill>
              </a:rPr>
              <a:t>se comprometen a respetar los </a:t>
            </a:r>
            <a:r>
              <a:rPr lang="es-CL" sz="2000" kern="1200" dirty="0" smtClean="0">
                <a:solidFill>
                  <a:srgbClr val="446C93"/>
                </a:solidFill>
              </a:rPr>
              <a:t>DDHH </a:t>
            </a:r>
            <a:r>
              <a:rPr lang="es-CL" sz="2000" kern="1200" dirty="0">
                <a:solidFill>
                  <a:srgbClr val="446C93"/>
                </a:solidFill>
              </a:rPr>
              <a:t>de sus comunidades, están abordando el compromiso de hacer valer su dignidad, combatir la pobreza e injusticia y garantizar el desarrollo sustentable de ellas.  </a:t>
            </a:r>
            <a:endParaRPr lang="es-CL" sz="2000" kern="1200" dirty="0" smtClean="0">
              <a:solidFill>
                <a:srgbClr val="446C93"/>
              </a:solidFill>
            </a:endParaRPr>
          </a:p>
          <a:p>
            <a:pPr marL="0" indent="0">
              <a:buNone/>
            </a:pPr>
            <a:endParaRPr lang="es-CL" sz="2000" kern="1200" dirty="0">
              <a:solidFill>
                <a:srgbClr val="446C93"/>
              </a:solidFill>
            </a:endParaRPr>
          </a:p>
          <a:p>
            <a:r>
              <a:rPr lang="es-CL" sz="2000" kern="1200" dirty="0" smtClean="0">
                <a:solidFill>
                  <a:srgbClr val="446C93"/>
                </a:solidFill>
              </a:rPr>
              <a:t>Por </a:t>
            </a:r>
            <a:r>
              <a:rPr lang="es-CL" sz="2000" kern="1200" dirty="0">
                <a:solidFill>
                  <a:srgbClr val="446C93"/>
                </a:solidFill>
              </a:rPr>
              <a:t>ello, es importante que las empresas extractivas desarrollen  acciones en materia de </a:t>
            </a:r>
            <a:r>
              <a:rPr lang="es-CL" sz="2000" kern="1200" dirty="0" smtClean="0">
                <a:solidFill>
                  <a:srgbClr val="446C93"/>
                </a:solidFill>
              </a:rPr>
              <a:t>DDHH. Oxfam, desarrolló estos  5 DDHH que las empresas deberían respetar:  </a:t>
            </a:r>
          </a:p>
          <a:p>
            <a:pPr lvl="1">
              <a:buFont typeface="Courier New" panose="02070309020205020404" pitchFamily="49" charset="0"/>
              <a:buChar char="o"/>
            </a:pPr>
            <a:r>
              <a:rPr lang="es-CL" sz="2000" b="1" kern="1200" dirty="0" smtClean="0">
                <a:solidFill>
                  <a:srgbClr val="446C93"/>
                </a:solidFill>
                <a:ea typeface="+mn-ea"/>
                <a:cs typeface="+mn-cs"/>
              </a:rPr>
              <a:t>Sustento</a:t>
            </a:r>
            <a:endParaRPr lang="es-CL" sz="2000" b="1" kern="1200" dirty="0">
              <a:solidFill>
                <a:srgbClr val="446C93"/>
              </a:solidFill>
              <a:ea typeface="+mn-ea"/>
              <a:cs typeface="+mn-cs"/>
            </a:endParaRPr>
          </a:p>
          <a:p>
            <a:pPr lvl="1">
              <a:buFont typeface="Courier New" panose="02070309020205020404" pitchFamily="49" charset="0"/>
              <a:buChar char="o"/>
            </a:pPr>
            <a:r>
              <a:rPr lang="es-CL" sz="2000" b="1" kern="1200" dirty="0" smtClean="0">
                <a:solidFill>
                  <a:srgbClr val="446C93"/>
                </a:solidFill>
                <a:ea typeface="+mn-ea"/>
                <a:cs typeface="+mn-cs"/>
              </a:rPr>
              <a:t>Servicios básicos</a:t>
            </a:r>
            <a:endParaRPr lang="es-CL" sz="2000" b="1" kern="1200" dirty="0">
              <a:solidFill>
                <a:srgbClr val="446C93"/>
              </a:solidFill>
              <a:ea typeface="+mn-ea"/>
              <a:cs typeface="+mn-cs"/>
            </a:endParaRPr>
          </a:p>
          <a:p>
            <a:pPr lvl="1">
              <a:buFont typeface="Courier New" panose="02070309020205020404" pitchFamily="49" charset="0"/>
              <a:buChar char="o"/>
            </a:pPr>
            <a:r>
              <a:rPr lang="es-CL" sz="2000" b="1" kern="1200" dirty="0" smtClean="0">
                <a:solidFill>
                  <a:srgbClr val="446C93"/>
                </a:solidFill>
                <a:ea typeface="+mn-ea"/>
                <a:cs typeface="+mn-cs"/>
              </a:rPr>
              <a:t>Protección </a:t>
            </a:r>
            <a:r>
              <a:rPr lang="es-CL" sz="2000" b="1" kern="1200" dirty="0">
                <a:solidFill>
                  <a:srgbClr val="446C93"/>
                </a:solidFill>
                <a:ea typeface="+mn-ea"/>
                <a:cs typeface="+mn-cs"/>
              </a:rPr>
              <a:t>contra los riesgos y </a:t>
            </a:r>
            <a:r>
              <a:rPr lang="es-CL" sz="2000" b="1" kern="1200" dirty="0" smtClean="0">
                <a:solidFill>
                  <a:srgbClr val="446C93"/>
                </a:solidFill>
                <a:ea typeface="+mn-ea"/>
                <a:cs typeface="+mn-cs"/>
              </a:rPr>
              <a:t>peligros</a:t>
            </a:r>
          </a:p>
          <a:p>
            <a:pPr lvl="1">
              <a:buFont typeface="Courier New" panose="02070309020205020404" pitchFamily="49" charset="0"/>
              <a:buChar char="o"/>
            </a:pPr>
            <a:r>
              <a:rPr lang="es-CL" sz="2000" b="1" kern="1200" dirty="0" smtClean="0">
                <a:solidFill>
                  <a:srgbClr val="446C93"/>
                </a:solidFill>
                <a:ea typeface="+mn-ea"/>
                <a:cs typeface="+mn-cs"/>
              </a:rPr>
              <a:t>Ser escuchados</a:t>
            </a:r>
            <a:endParaRPr lang="es-CL" sz="2000" b="1" kern="1200" dirty="0">
              <a:solidFill>
                <a:srgbClr val="446C93"/>
              </a:solidFill>
              <a:ea typeface="+mn-ea"/>
              <a:cs typeface="+mn-cs"/>
            </a:endParaRPr>
          </a:p>
          <a:p>
            <a:pPr lvl="1">
              <a:buFont typeface="Courier New" panose="02070309020205020404" pitchFamily="49" charset="0"/>
              <a:buChar char="o"/>
            </a:pPr>
            <a:r>
              <a:rPr lang="es-CL" sz="2000" b="1" kern="1200" dirty="0" smtClean="0">
                <a:solidFill>
                  <a:srgbClr val="446C93"/>
                </a:solidFill>
                <a:ea typeface="+mn-ea"/>
                <a:cs typeface="+mn-cs"/>
              </a:rPr>
              <a:t>Trato </a:t>
            </a:r>
            <a:r>
              <a:rPr lang="es-CL" sz="2000" b="1" kern="1200" dirty="0">
                <a:solidFill>
                  <a:srgbClr val="446C93"/>
                </a:solidFill>
                <a:ea typeface="+mn-ea"/>
                <a:cs typeface="+mn-cs"/>
              </a:rPr>
              <a:t>igualitario</a:t>
            </a:r>
          </a:p>
          <a:p>
            <a:endParaRPr lang="es-CL" dirty="0"/>
          </a:p>
        </p:txBody>
      </p:sp>
      <p:sp>
        <p:nvSpPr>
          <p:cNvPr id="4" name="3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42</a:t>
            </a:fld>
            <a:endParaRPr lang="es-CL" dirty="0">
              <a:solidFill>
                <a:prstClr val="black">
                  <a:tint val="75000"/>
                </a:prstClr>
              </a:solidFill>
            </a:endParaRPr>
          </a:p>
        </p:txBody>
      </p:sp>
    </p:spTree>
    <p:extLst>
      <p:ext uri="{BB962C8B-B14F-4D97-AF65-F5344CB8AC3E}">
        <p14:creationId xmlns:p14="http://schemas.microsoft.com/office/powerpoint/2010/main" val="284140349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Rectángulo"/>
          <p:cNvSpPr/>
          <p:nvPr/>
        </p:nvSpPr>
        <p:spPr>
          <a:xfrm>
            <a:off x="467544" y="1196752"/>
            <a:ext cx="8460432" cy="7540526"/>
          </a:xfrm>
          <a:prstGeom prst="rect">
            <a:avLst/>
          </a:prstGeom>
        </p:spPr>
        <p:txBody>
          <a:bodyPr wrap="square">
            <a:spAutoFit/>
          </a:bodyPr>
          <a:lstStyle/>
          <a:p>
            <a:pPr marL="342900" indent="-342900">
              <a:buFont typeface="Arial" panose="020B0604020202020204" pitchFamily="34" charset="0"/>
              <a:buChar char="•"/>
            </a:pPr>
            <a:r>
              <a:rPr lang="es-CL" sz="2000" dirty="0" smtClean="0">
                <a:solidFill>
                  <a:srgbClr val="416493"/>
                </a:solidFill>
              </a:rPr>
              <a:t>Las </a:t>
            </a:r>
            <a:r>
              <a:rPr lang="es-CL" sz="2000" dirty="0">
                <a:solidFill>
                  <a:srgbClr val="416493"/>
                </a:solidFill>
              </a:rPr>
              <a:t>empresas tienen la misma responsabilidad de respetar todos los derechos humanos </a:t>
            </a:r>
            <a:r>
              <a:rPr lang="es-CL" sz="2000" dirty="0" smtClean="0">
                <a:solidFill>
                  <a:srgbClr val="416493"/>
                </a:solidFill>
              </a:rPr>
              <a:t>en </a:t>
            </a:r>
            <a:r>
              <a:rPr lang="es-CL" sz="2000" dirty="0">
                <a:solidFill>
                  <a:srgbClr val="416493"/>
                </a:solidFill>
              </a:rPr>
              <a:t>la realización de sus actividades. </a:t>
            </a:r>
          </a:p>
          <a:p>
            <a:endParaRPr lang="es-CL" sz="2000" dirty="0">
              <a:solidFill>
                <a:srgbClr val="416493"/>
              </a:solidFill>
            </a:endParaRPr>
          </a:p>
          <a:p>
            <a:pPr marL="342900" indent="-342900">
              <a:buFont typeface="Arial" panose="020B0604020202020204" pitchFamily="34" charset="0"/>
              <a:buChar char="•"/>
            </a:pPr>
            <a:r>
              <a:rPr lang="es-CL" sz="2000" dirty="0">
                <a:solidFill>
                  <a:srgbClr val="416493"/>
                </a:solidFill>
              </a:rPr>
              <a:t>Las </a:t>
            </a:r>
            <a:r>
              <a:rPr lang="es-CL" sz="2000" dirty="0" smtClean="0">
                <a:solidFill>
                  <a:srgbClr val="416493"/>
                </a:solidFill>
              </a:rPr>
              <a:t>empresas </a:t>
            </a:r>
            <a:r>
              <a:rPr lang="es-CL" sz="2000" dirty="0">
                <a:solidFill>
                  <a:srgbClr val="416493"/>
                </a:solidFill>
              </a:rPr>
              <a:t>deben declarar en sus políticas corporativas, el respeto a los derechos </a:t>
            </a:r>
            <a:r>
              <a:rPr lang="es-CL" sz="2000" dirty="0" smtClean="0">
                <a:solidFill>
                  <a:srgbClr val="416493"/>
                </a:solidFill>
              </a:rPr>
              <a:t>humanos, y estas </a:t>
            </a:r>
            <a:r>
              <a:rPr lang="es-CL" sz="2000" dirty="0">
                <a:solidFill>
                  <a:srgbClr val="416493"/>
                </a:solidFill>
              </a:rPr>
              <a:t>políticas deben ser aprobada al más alto nivel de la organización. </a:t>
            </a:r>
            <a:endParaRPr lang="es-CL" sz="2000" dirty="0" smtClean="0">
              <a:solidFill>
                <a:srgbClr val="416493"/>
              </a:solidFill>
            </a:endParaRPr>
          </a:p>
          <a:p>
            <a:pPr marL="342900" indent="-342900">
              <a:buFont typeface="Arial" panose="020B0604020202020204" pitchFamily="34" charset="0"/>
              <a:buChar char="•"/>
            </a:pPr>
            <a:endParaRPr lang="es-CL" sz="2000" dirty="0">
              <a:solidFill>
                <a:srgbClr val="416493"/>
              </a:solidFill>
            </a:endParaRPr>
          </a:p>
          <a:p>
            <a:pPr marL="342900" indent="-342900">
              <a:buFont typeface="Arial" panose="020B0604020202020204" pitchFamily="34" charset="0"/>
              <a:buChar char="•"/>
            </a:pPr>
            <a:r>
              <a:rPr lang="es-CL" sz="2000" dirty="0">
                <a:solidFill>
                  <a:srgbClr val="416493"/>
                </a:solidFill>
              </a:rPr>
              <a:t>Con el fin de identificar, prevenir, mitigar y responder de las consecuencias negativas de sus actividades sobre los derechos humanos, las empresas deben proceder con la debida diligencia en materia de derechos humanos. </a:t>
            </a:r>
          </a:p>
          <a:p>
            <a:pPr marL="342900" indent="-342900">
              <a:buFont typeface="Arial" panose="020B0604020202020204" pitchFamily="34" charset="0"/>
              <a:buChar char="•"/>
            </a:pPr>
            <a:endParaRPr lang="es-CL" sz="2000" dirty="0">
              <a:solidFill>
                <a:srgbClr val="416493"/>
              </a:solidFill>
            </a:endParaRPr>
          </a:p>
          <a:p>
            <a:pPr marL="342900" indent="-342900">
              <a:buFont typeface="Arial" panose="020B0604020202020204" pitchFamily="34" charset="0"/>
              <a:buChar char="•"/>
            </a:pPr>
            <a:r>
              <a:rPr lang="es-CL" sz="2000" dirty="0">
                <a:solidFill>
                  <a:srgbClr val="416493"/>
                </a:solidFill>
              </a:rPr>
              <a:t>Este proceso debe incluir una evaluación del impacto real y potencial de las actividades de la </a:t>
            </a:r>
            <a:r>
              <a:rPr lang="es-CL" sz="2000" dirty="0" smtClean="0">
                <a:solidFill>
                  <a:srgbClr val="416493"/>
                </a:solidFill>
              </a:rPr>
              <a:t>empresa, </a:t>
            </a:r>
            <a:r>
              <a:rPr lang="es-CL" sz="2000" dirty="0">
                <a:solidFill>
                  <a:srgbClr val="416493"/>
                </a:solidFill>
              </a:rPr>
              <a:t>así como las medidas </a:t>
            </a:r>
            <a:r>
              <a:rPr lang="es-CL" sz="2000" dirty="0" smtClean="0">
                <a:solidFill>
                  <a:srgbClr val="416493"/>
                </a:solidFill>
              </a:rPr>
              <a:t>para </a:t>
            </a:r>
            <a:r>
              <a:rPr lang="es-CL" sz="2000" dirty="0">
                <a:solidFill>
                  <a:srgbClr val="416493"/>
                </a:solidFill>
              </a:rPr>
              <a:t>prevenir o mitigar esos impactos; la integración de las conclusiones y la actuación al respecto; el seguimiento de las respuestas y la comunicación de la forma en que se hace frente a las consecuencias negativas.</a:t>
            </a:r>
          </a:p>
          <a:p>
            <a:pPr marL="342900" indent="-342900">
              <a:buFont typeface="Arial" panose="020B0604020202020204" pitchFamily="34" charset="0"/>
              <a:buChar char="•"/>
            </a:pPr>
            <a:endParaRPr lang="es-CL" sz="2400" dirty="0" smtClean="0">
              <a:solidFill>
                <a:srgbClr val="456C93"/>
              </a:solidFill>
            </a:endParaRPr>
          </a:p>
          <a:p>
            <a:pPr marL="342900" indent="-342900">
              <a:buFont typeface="Arial" panose="020B0604020202020204" pitchFamily="34" charset="0"/>
              <a:buChar char="•"/>
            </a:pPr>
            <a:endParaRPr lang="es-CL" sz="2400" dirty="0">
              <a:solidFill>
                <a:srgbClr val="456C93"/>
              </a:solidFill>
            </a:endParaRPr>
          </a:p>
          <a:p>
            <a:pPr marL="342900" indent="-342900">
              <a:buFont typeface="Arial" panose="020B0604020202020204" pitchFamily="34" charset="0"/>
              <a:buChar char="•"/>
            </a:pPr>
            <a:endParaRPr lang="es-CL" sz="2400" dirty="0" smtClean="0">
              <a:solidFill>
                <a:srgbClr val="456C93"/>
              </a:solidFill>
            </a:endParaRPr>
          </a:p>
          <a:p>
            <a:pPr marL="342900" indent="-342900">
              <a:buFont typeface="Arial" panose="020B0604020202020204" pitchFamily="34" charset="0"/>
              <a:buChar char="•"/>
            </a:pPr>
            <a:endParaRPr lang="es-CL" sz="2400" dirty="0">
              <a:solidFill>
                <a:srgbClr val="456C93"/>
              </a:solidFill>
            </a:endParaRPr>
          </a:p>
          <a:p>
            <a:pPr marL="342900" indent="-342900">
              <a:buFont typeface="Arial" panose="020B0604020202020204" pitchFamily="34" charset="0"/>
              <a:buChar char="•"/>
            </a:pPr>
            <a:endParaRPr lang="es-CL" sz="2400" dirty="0" smtClean="0">
              <a:solidFill>
                <a:srgbClr val="456C93"/>
              </a:solidFill>
            </a:endParaRPr>
          </a:p>
          <a:p>
            <a:pPr marL="342900" indent="-342900">
              <a:buFont typeface="Arial" panose="020B0604020202020204" pitchFamily="34" charset="0"/>
              <a:buChar char="•"/>
            </a:pPr>
            <a:endParaRPr lang="es-CL" sz="2400" dirty="0">
              <a:solidFill>
                <a:srgbClr val="456C93"/>
              </a:solidFill>
            </a:endParaRPr>
          </a:p>
        </p:txBody>
      </p:sp>
      <p:sp>
        <p:nvSpPr>
          <p:cNvPr id="3" name="2 CuadroTexto"/>
          <p:cNvSpPr txBox="1"/>
          <p:nvPr/>
        </p:nvSpPr>
        <p:spPr>
          <a:xfrm>
            <a:off x="1403648" y="188640"/>
            <a:ext cx="7128792" cy="954107"/>
          </a:xfrm>
          <a:prstGeom prst="rect">
            <a:avLst/>
          </a:prstGeom>
          <a:noFill/>
        </p:spPr>
        <p:txBody>
          <a:bodyPr wrap="square" rtlCol="0">
            <a:spAutoFit/>
          </a:bodyPr>
          <a:lstStyle/>
          <a:p>
            <a:pPr defTabSz="913603">
              <a:spcBef>
                <a:spcPct val="20000"/>
              </a:spcBef>
              <a:defRPr/>
            </a:pPr>
            <a:r>
              <a:rPr lang="es-CL" sz="2800" dirty="0">
                <a:solidFill>
                  <a:srgbClr val="416493"/>
                </a:solidFill>
              </a:rPr>
              <a:t> </a:t>
            </a:r>
            <a:r>
              <a:rPr lang="es-CL" sz="2800" b="1" dirty="0">
                <a:solidFill>
                  <a:srgbClr val="416493"/>
                </a:solidFill>
                <a:ea typeface="+mj-ea"/>
                <a:cs typeface="+mj-cs"/>
              </a:rPr>
              <a:t>Obligaciones de las empresas en Derechos Humanos</a:t>
            </a:r>
          </a:p>
        </p:txBody>
      </p:sp>
      <p:sp>
        <p:nvSpPr>
          <p:cNvPr id="4" name="3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43</a:t>
            </a:fld>
            <a:endParaRPr lang="es-CL" dirty="0">
              <a:solidFill>
                <a:prstClr val="black">
                  <a:tint val="75000"/>
                </a:prstClr>
              </a:solidFill>
            </a:endParaRPr>
          </a:p>
        </p:txBody>
      </p:sp>
    </p:spTree>
    <p:extLst>
      <p:ext uri="{BB962C8B-B14F-4D97-AF65-F5344CB8AC3E}">
        <p14:creationId xmlns:p14="http://schemas.microsoft.com/office/powerpoint/2010/main" val="17616209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1484784"/>
            <a:ext cx="7848872" cy="4857750"/>
          </a:xfrm>
        </p:spPr>
        <p:txBody>
          <a:bodyPr/>
          <a:lstStyle/>
          <a:p>
            <a:pPr algn="just" eaLnBrk="1" hangingPunct="1"/>
            <a:r>
              <a:rPr lang="es-CL" sz="2400" dirty="0">
                <a:solidFill>
                  <a:srgbClr val="416493"/>
                </a:solidFill>
                <a:latin typeface="Calibri" charset="0"/>
              </a:rPr>
              <a:t>El dialogo es más que una conversación, requiere una conexión genuina entre las personas, en la cual ellas se muestran respeto mutuo. </a:t>
            </a:r>
          </a:p>
          <a:p>
            <a:pPr algn="just" eaLnBrk="1" hangingPunct="1"/>
            <a:endParaRPr lang="es-CL" sz="2400" dirty="0">
              <a:solidFill>
                <a:srgbClr val="416493"/>
              </a:solidFill>
              <a:latin typeface="Calibri" charset="0"/>
            </a:endParaRPr>
          </a:p>
          <a:p>
            <a:pPr algn="just" eaLnBrk="1" hangingPunct="1"/>
            <a:r>
              <a:rPr lang="es-CL" sz="2400" dirty="0">
                <a:solidFill>
                  <a:srgbClr val="416493"/>
                </a:solidFill>
                <a:latin typeface="Calibri" charset="0"/>
              </a:rPr>
              <a:t>La verdadera esencia del dialogo es su flujo conector, moviéndose hacia adelante y atrás, entre y alrededor de las personas involucradas. Esta conexión y participación de una persona con otra son clave para que </a:t>
            </a:r>
            <a:r>
              <a:rPr lang="es-CL" sz="2400" b="1" dirty="0">
                <a:solidFill>
                  <a:srgbClr val="416493"/>
                </a:solidFill>
                <a:latin typeface="Calibri" charset="0"/>
              </a:rPr>
              <a:t>las partes se pongan de acuerdo en un proyecto común y se prevengan conflictos</a:t>
            </a:r>
            <a:r>
              <a:rPr lang="es-CL" sz="2400" dirty="0">
                <a:solidFill>
                  <a:srgbClr val="416493"/>
                </a:solidFill>
                <a:latin typeface="Calibri" charset="0"/>
              </a:rPr>
              <a:t>.</a:t>
            </a:r>
          </a:p>
          <a:p>
            <a:pPr eaLnBrk="1" hangingPunct="1">
              <a:buFont typeface="Arial" charset="0"/>
              <a:buNone/>
            </a:pPr>
            <a:endParaRPr lang="es-CL" sz="2400" dirty="0">
              <a:solidFill>
                <a:srgbClr val="416493"/>
              </a:solidFill>
              <a:latin typeface="Calibri" charset="0"/>
            </a:endParaRPr>
          </a:p>
          <a:p>
            <a:pPr eaLnBrk="1" hangingPunct="1">
              <a:buFont typeface="Arial" charset="0"/>
              <a:buNone/>
            </a:pPr>
            <a:r>
              <a:rPr lang="es-ES" sz="1400" dirty="0">
                <a:solidFill>
                  <a:srgbClr val="416493"/>
                </a:solidFill>
                <a:latin typeface="Calibri" charset="0"/>
              </a:rPr>
              <a:t>* Curso de </a:t>
            </a:r>
            <a:r>
              <a:rPr lang="ja-JP" altLang="es-ES" sz="1400" dirty="0">
                <a:solidFill>
                  <a:srgbClr val="416493"/>
                </a:solidFill>
                <a:latin typeface="Calibri" charset="0"/>
              </a:rPr>
              <a:t>“</a:t>
            </a:r>
            <a:r>
              <a:rPr lang="es-ES" sz="1400" dirty="0">
                <a:solidFill>
                  <a:srgbClr val="416493"/>
                </a:solidFill>
                <a:latin typeface="Calibri" charset="0"/>
              </a:rPr>
              <a:t>Desarrollo comunitario en la industria minera</a:t>
            </a:r>
            <a:r>
              <a:rPr lang="ja-JP" altLang="es-ES" sz="1400" dirty="0">
                <a:solidFill>
                  <a:srgbClr val="416493"/>
                </a:solidFill>
                <a:latin typeface="Calibri" charset="0"/>
              </a:rPr>
              <a:t>”</a:t>
            </a:r>
            <a:r>
              <a:rPr lang="es-ES" sz="1400" dirty="0">
                <a:solidFill>
                  <a:srgbClr val="416493"/>
                </a:solidFill>
                <a:latin typeface="Calibri" charset="0"/>
              </a:rPr>
              <a:t> de la Universidad de Queensland, y del Centro de Políticas Públicas de la Universidad Católica de Chile. Este material fue desarrollado originalmente con Anthony Kelly</a:t>
            </a:r>
            <a:endParaRPr lang="es-CL" sz="1400" dirty="0">
              <a:solidFill>
                <a:srgbClr val="416493"/>
              </a:solidFill>
              <a:latin typeface="Calibri" charset="0"/>
            </a:endParaRPr>
          </a:p>
          <a:p>
            <a:pPr eaLnBrk="1" hangingPunct="1"/>
            <a:endParaRPr lang="es-ES" sz="1200" dirty="0">
              <a:latin typeface="Calibri" charset="0"/>
            </a:endParaRPr>
          </a:p>
        </p:txBody>
      </p:sp>
      <p:sp>
        <p:nvSpPr>
          <p:cNvPr id="4" name="3 Marcador de número de diapositiva"/>
          <p:cNvSpPr>
            <a:spLocks noGrp="1"/>
          </p:cNvSpPr>
          <p:nvPr>
            <p:ph type="sldNum" sz="quarter" idx="4294967295"/>
          </p:nvPr>
        </p:nvSpPr>
        <p:spPr>
          <a:xfrm>
            <a:off x="8501063" y="6286500"/>
            <a:ext cx="428625" cy="357188"/>
          </a:xfrm>
          <a:prstGeom prst="rect">
            <a:avLst/>
          </a:prstGeom>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1D658925-3790-EC41-BBFB-6F7FB9F8819F}" type="slidenum">
              <a:rPr lang="es-CL">
                <a:solidFill>
                  <a:srgbClr val="898989"/>
                </a:solidFill>
              </a:rPr>
              <a:pPr eaLnBrk="1" hangingPunct="1"/>
              <a:t>44</a:t>
            </a:fld>
            <a:endParaRPr lang="es-CL">
              <a:solidFill>
                <a:srgbClr val="898989"/>
              </a:solidFill>
            </a:endParaRPr>
          </a:p>
        </p:txBody>
      </p:sp>
      <p:sp>
        <p:nvSpPr>
          <p:cNvPr id="6" name="5 Rectángulo"/>
          <p:cNvSpPr/>
          <p:nvPr/>
        </p:nvSpPr>
        <p:spPr>
          <a:xfrm>
            <a:off x="1259632" y="24791"/>
            <a:ext cx="8003862" cy="954107"/>
          </a:xfrm>
          <a:prstGeom prst="rect">
            <a:avLst/>
          </a:prstGeom>
        </p:spPr>
        <p:txBody>
          <a:bodyPr wrap="square">
            <a:spAutoFit/>
          </a:bodyPr>
          <a:lstStyle/>
          <a:p>
            <a:r>
              <a:rPr lang="es-CL" sz="2800" dirty="0">
                <a:solidFill>
                  <a:srgbClr val="416493"/>
                </a:solidFill>
              </a:rPr>
              <a:t> </a:t>
            </a:r>
            <a:r>
              <a:rPr lang="es-CL" sz="2800" b="1" dirty="0">
                <a:solidFill>
                  <a:srgbClr val="416493"/>
                </a:solidFill>
              </a:rPr>
              <a:t>5</a:t>
            </a:r>
            <a:r>
              <a:rPr lang="es-CL" sz="2800" b="1" dirty="0" smtClean="0">
                <a:solidFill>
                  <a:srgbClr val="416493"/>
                </a:solidFill>
              </a:rPr>
              <a:t>. DIÁLOGO</a:t>
            </a:r>
            <a:r>
              <a:rPr lang="es-CL" sz="2800" b="1" dirty="0">
                <a:solidFill>
                  <a:srgbClr val="416493"/>
                </a:solidFill>
              </a:rPr>
              <a:t> </a:t>
            </a:r>
            <a:r>
              <a:rPr lang="es-CL" sz="2800" b="1" dirty="0" smtClean="0">
                <a:solidFill>
                  <a:srgbClr val="416493"/>
                </a:solidFill>
              </a:rPr>
              <a:t>como estrategía </a:t>
            </a:r>
            <a:r>
              <a:rPr lang="es-CL" sz="2800" b="1" dirty="0">
                <a:solidFill>
                  <a:srgbClr val="416493"/>
                </a:solidFill>
              </a:rPr>
              <a:t>para prevenir/enfrentar </a:t>
            </a:r>
            <a:r>
              <a:rPr lang="es-CL" sz="2800" b="1" dirty="0" smtClean="0">
                <a:solidFill>
                  <a:srgbClr val="416493"/>
                </a:solidFill>
              </a:rPr>
              <a:t> conflictos</a:t>
            </a:r>
            <a:r>
              <a:rPr lang="es-CL" sz="2800" b="1" dirty="0">
                <a:solidFill>
                  <a:srgbClr val="416493"/>
                </a:solidFill>
              </a:rPr>
              <a:t>*</a:t>
            </a:r>
          </a:p>
        </p:txBody>
      </p:sp>
    </p:spTree>
    <p:extLst>
      <p:ext uri="{BB962C8B-B14F-4D97-AF65-F5344CB8AC3E}">
        <p14:creationId xmlns:p14="http://schemas.microsoft.com/office/powerpoint/2010/main" val="18478272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Título"/>
          <p:cNvSpPr>
            <a:spLocks noGrp="1"/>
          </p:cNvSpPr>
          <p:nvPr>
            <p:ph type="title"/>
          </p:nvPr>
        </p:nvSpPr>
        <p:spPr>
          <a:xfrm>
            <a:off x="1331640" y="260648"/>
            <a:ext cx="8229600" cy="582613"/>
          </a:xfrm>
        </p:spPr>
        <p:txBody>
          <a:bodyPr/>
          <a:lstStyle/>
          <a:p>
            <a:pPr algn="l" eaLnBrk="1" hangingPunct="1"/>
            <a:r>
              <a:rPr lang="es-ES" sz="2800" b="1" dirty="0">
                <a:solidFill>
                  <a:srgbClr val="416493"/>
                </a:solidFill>
                <a:latin typeface="Calibri" charset="0"/>
              </a:rPr>
              <a:t>Herramientas y habilidades del diálogo</a:t>
            </a:r>
          </a:p>
        </p:txBody>
      </p:sp>
      <p:sp>
        <p:nvSpPr>
          <p:cNvPr id="18435" name="2 Marcador de contenido"/>
          <p:cNvSpPr>
            <a:spLocks noGrp="1"/>
          </p:cNvSpPr>
          <p:nvPr>
            <p:ph idx="1"/>
          </p:nvPr>
        </p:nvSpPr>
        <p:spPr>
          <a:xfrm>
            <a:off x="971600" y="1556792"/>
            <a:ext cx="6707088" cy="4525963"/>
          </a:xfrm>
        </p:spPr>
        <p:txBody>
          <a:bodyPr/>
          <a:lstStyle/>
          <a:p>
            <a:pPr algn="just" eaLnBrk="1" hangingPunct="1"/>
            <a:r>
              <a:rPr lang="es-ES" sz="2400" dirty="0">
                <a:solidFill>
                  <a:srgbClr val="416493"/>
                </a:solidFill>
                <a:latin typeface="Calibri" charset="0"/>
              </a:rPr>
              <a:t>El diálogo es un proceso de intercambio complejo que requiere de ciertas habilidades y herramientas para que sea efectivo. </a:t>
            </a:r>
            <a:r>
              <a:rPr lang="es-ES" sz="2400" b="1" dirty="0">
                <a:solidFill>
                  <a:srgbClr val="416493"/>
                </a:solidFill>
                <a:latin typeface="Calibri" charset="0"/>
              </a:rPr>
              <a:t>La escucha activa, los interrogatorios estratégicos, la empatía son algunos de los elementos claves</a:t>
            </a:r>
            <a:r>
              <a:rPr lang="es-ES" sz="2400" dirty="0">
                <a:solidFill>
                  <a:srgbClr val="416493"/>
                </a:solidFill>
                <a:latin typeface="Calibri" charset="0"/>
              </a:rPr>
              <a:t> para el establecimiento de vínculos respetuosos y confiables tanto con la comunidad como dentro la empresa.</a:t>
            </a:r>
            <a:r>
              <a:rPr lang="es-ES" sz="2400" b="1" dirty="0">
                <a:solidFill>
                  <a:srgbClr val="416493"/>
                </a:solidFill>
                <a:latin typeface="Calibri" charset="0"/>
              </a:rPr>
              <a:t> </a:t>
            </a:r>
            <a:endParaRPr lang="es-CL" sz="2400" dirty="0">
              <a:solidFill>
                <a:srgbClr val="416493"/>
              </a:solidFill>
              <a:latin typeface="Calibri" charset="0"/>
            </a:endParaRPr>
          </a:p>
          <a:p>
            <a:pPr eaLnBrk="1" hangingPunct="1">
              <a:buFont typeface="Arial" charset="0"/>
              <a:buNone/>
            </a:pPr>
            <a:endParaRPr lang="es-ES" sz="2400" dirty="0">
              <a:solidFill>
                <a:schemeClr val="tx2"/>
              </a:solidFill>
              <a:latin typeface="Calibri" charset="0"/>
            </a:endParaRPr>
          </a:p>
        </p:txBody>
      </p:sp>
      <p:sp>
        <p:nvSpPr>
          <p:cNvPr id="4" name="3 Marcador de número de diapositiva"/>
          <p:cNvSpPr>
            <a:spLocks noGrp="1"/>
          </p:cNvSpPr>
          <p:nvPr>
            <p:ph type="sldNum" sz="quarter" idx="4294967295"/>
          </p:nvPr>
        </p:nvSpPr>
        <p:spPr>
          <a:xfrm>
            <a:off x="8501063" y="6286500"/>
            <a:ext cx="428625" cy="357188"/>
          </a:xfrm>
          <a:prstGeom prst="rect">
            <a:avLst/>
          </a:prstGeom>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8B622E1C-7528-5447-8A52-2BF15DAECA7F}" type="slidenum">
              <a:rPr lang="es-CL">
                <a:solidFill>
                  <a:srgbClr val="898989"/>
                </a:solidFill>
              </a:rPr>
              <a:pPr eaLnBrk="1" hangingPunct="1"/>
              <a:t>45</a:t>
            </a:fld>
            <a:endParaRPr lang="es-CL">
              <a:solidFill>
                <a:srgbClr val="898989"/>
              </a:solidFill>
            </a:endParaRPr>
          </a:p>
        </p:txBody>
      </p:sp>
    </p:spTree>
    <p:extLst>
      <p:ext uri="{BB962C8B-B14F-4D97-AF65-F5344CB8AC3E}">
        <p14:creationId xmlns:p14="http://schemas.microsoft.com/office/powerpoint/2010/main" val="942376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8" y="260648"/>
            <a:ext cx="8229600" cy="582613"/>
          </a:xfrm>
        </p:spPr>
        <p:txBody>
          <a:bodyPr/>
          <a:lstStyle/>
          <a:p>
            <a:pPr algn="l" eaLnBrk="1" hangingPunct="1"/>
            <a:r>
              <a:rPr lang="es-ES" sz="2800" b="1" dirty="0">
                <a:solidFill>
                  <a:srgbClr val="416493"/>
                </a:solidFill>
                <a:latin typeface="Calibri" charset="0"/>
              </a:rPr>
              <a:t>Preparándose para el diálogo</a:t>
            </a:r>
          </a:p>
        </p:txBody>
      </p:sp>
      <p:sp>
        <p:nvSpPr>
          <p:cNvPr id="19459" name="2 Marcador de contenido"/>
          <p:cNvSpPr>
            <a:spLocks noGrp="1"/>
          </p:cNvSpPr>
          <p:nvPr>
            <p:ph idx="1"/>
          </p:nvPr>
        </p:nvSpPr>
        <p:spPr>
          <a:xfrm>
            <a:off x="611560" y="1412776"/>
            <a:ext cx="7959799" cy="4525962"/>
          </a:xfrm>
        </p:spPr>
        <p:txBody>
          <a:bodyPr/>
          <a:lstStyle/>
          <a:p>
            <a:pPr algn="just" eaLnBrk="1" hangingPunct="1"/>
            <a:r>
              <a:rPr lang="es-ES" sz="2400" dirty="0">
                <a:solidFill>
                  <a:srgbClr val="416493"/>
                </a:solidFill>
                <a:latin typeface="Calibri" charset="0"/>
              </a:rPr>
              <a:t>Los profesionales experimentados se toman tiempo para prepararse para el diálogo con los miembros de la comunidad. Esto es para asegurarse de poder entregarle a la gente toda su atención y estar realmente presente para el otro. </a:t>
            </a:r>
          </a:p>
          <a:p>
            <a:pPr algn="just" eaLnBrk="1" hangingPunct="1"/>
            <a:endParaRPr lang="es-ES" sz="2400" dirty="0">
              <a:solidFill>
                <a:srgbClr val="416493"/>
              </a:solidFill>
              <a:latin typeface="Calibri" charset="0"/>
            </a:endParaRPr>
          </a:p>
          <a:p>
            <a:pPr algn="just" eaLnBrk="1" hangingPunct="1"/>
            <a:r>
              <a:rPr lang="es-ES" sz="2400" dirty="0">
                <a:solidFill>
                  <a:srgbClr val="416493"/>
                </a:solidFill>
                <a:latin typeface="Calibri" charset="0"/>
              </a:rPr>
              <a:t>Una vez que estamos realmente presente, dejamos de tratar a las personas como objetos necesarios para conseguir nuestras metas y empezamos a tratarlos como seres humanos de igual valor. </a:t>
            </a:r>
            <a:endParaRPr lang="es-CL" sz="2400" dirty="0">
              <a:solidFill>
                <a:srgbClr val="416493"/>
              </a:solidFill>
              <a:latin typeface="Calibri" charset="0"/>
            </a:endParaRPr>
          </a:p>
          <a:p>
            <a:pPr eaLnBrk="1" hangingPunct="1"/>
            <a:endParaRPr lang="es-ES" sz="2400" dirty="0">
              <a:latin typeface="Calibri" charset="0"/>
            </a:endParaRPr>
          </a:p>
        </p:txBody>
      </p:sp>
      <p:sp>
        <p:nvSpPr>
          <p:cNvPr id="4" name="3 Marcador de número de diapositiva"/>
          <p:cNvSpPr>
            <a:spLocks noGrp="1"/>
          </p:cNvSpPr>
          <p:nvPr>
            <p:ph type="sldNum" sz="quarter" idx="4294967295"/>
          </p:nvPr>
        </p:nvSpPr>
        <p:spPr>
          <a:xfrm>
            <a:off x="8501063" y="6286500"/>
            <a:ext cx="428625" cy="357188"/>
          </a:xfrm>
          <a:prstGeom prst="rect">
            <a:avLst/>
          </a:prstGeom>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0965B416-62AF-0644-B127-B32B9D353DA5}" type="slidenum">
              <a:rPr lang="es-CL">
                <a:solidFill>
                  <a:srgbClr val="898989"/>
                </a:solidFill>
              </a:rPr>
              <a:pPr eaLnBrk="1" hangingPunct="1"/>
              <a:t>46</a:t>
            </a:fld>
            <a:endParaRPr lang="es-CL">
              <a:solidFill>
                <a:srgbClr val="898989"/>
              </a:solidFill>
            </a:endParaRPr>
          </a:p>
        </p:txBody>
      </p:sp>
    </p:spTree>
    <p:extLst>
      <p:ext uri="{BB962C8B-B14F-4D97-AF65-F5344CB8AC3E}">
        <p14:creationId xmlns:p14="http://schemas.microsoft.com/office/powerpoint/2010/main" val="42017786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Título"/>
          <p:cNvSpPr>
            <a:spLocks noGrp="1"/>
          </p:cNvSpPr>
          <p:nvPr>
            <p:ph type="title"/>
          </p:nvPr>
        </p:nvSpPr>
        <p:spPr>
          <a:xfrm>
            <a:off x="1042988" y="260350"/>
            <a:ext cx="7258050" cy="582613"/>
          </a:xfrm>
        </p:spPr>
        <p:txBody>
          <a:bodyPr/>
          <a:lstStyle/>
          <a:p>
            <a:pPr algn="l" eaLnBrk="1" hangingPunct="1"/>
            <a:r>
              <a:rPr lang="es-ES" sz="2800" b="1" dirty="0">
                <a:solidFill>
                  <a:srgbClr val="416493"/>
                </a:solidFill>
                <a:latin typeface="Calibri" charset="0"/>
              </a:rPr>
              <a:t>Principios del diálogo</a:t>
            </a:r>
          </a:p>
        </p:txBody>
      </p:sp>
      <p:sp>
        <p:nvSpPr>
          <p:cNvPr id="3" name="2 Marcador de contenido"/>
          <p:cNvSpPr>
            <a:spLocks noGrp="1"/>
          </p:cNvSpPr>
          <p:nvPr>
            <p:ph idx="1"/>
          </p:nvPr>
        </p:nvSpPr>
        <p:spPr>
          <a:xfrm>
            <a:off x="611560" y="1484784"/>
            <a:ext cx="7815783" cy="4525962"/>
          </a:xfrm>
        </p:spPr>
        <p:txBody>
          <a:bodyPr/>
          <a:lstStyle/>
          <a:p>
            <a:pPr eaLnBrk="1" hangingPunct="1"/>
            <a:r>
              <a:rPr lang="es-ES" sz="2400" dirty="0">
                <a:solidFill>
                  <a:srgbClr val="416493"/>
                </a:solidFill>
                <a:latin typeface="Calibri" charset="0"/>
              </a:rPr>
              <a:t>La práctica del diálogo es tan útil dentro de la empresa como en la comunidad. Se trata de relaciones de confianza y respeto que nos permiten crear el ambiente necesario para prevenir o resolver un conflicto.</a:t>
            </a:r>
          </a:p>
          <a:p>
            <a:pPr eaLnBrk="1" hangingPunct="1"/>
            <a:r>
              <a:rPr lang="es-ES" sz="2400" dirty="0">
                <a:solidFill>
                  <a:srgbClr val="416493"/>
                </a:solidFill>
                <a:latin typeface="Calibri" charset="0"/>
              </a:rPr>
              <a:t>El diálogo se basa en cuatro principios:</a:t>
            </a:r>
          </a:p>
          <a:p>
            <a:pPr eaLnBrk="1" hangingPunct="1">
              <a:buFont typeface="Arial" charset="0"/>
              <a:buNone/>
            </a:pPr>
            <a:r>
              <a:rPr lang="es-CL" sz="2400" dirty="0">
                <a:solidFill>
                  <a:srgbClr val="416493"/>
                </a:solidFill>
                <a:latin typeface="Calibri" charset="0"/>
              </a:rPr>
              <a:t>	1. </a:t>
            </a:r>
            <a:r>
              <a:rPr lang="es-ES" sz="2400" dirty="0">
                <a:solidFill>
                  <a:srgbClr val="416493"/>
                </a:solidFill>
                <a:latin typeface="Calibri" charset="0"/>
              </a:rPr>
              <a:t>Ver a través de los ojos de las personas.</a:t>
            </a:r>
            <a:endParaRPr lang="es-CL" sz="2400" dirty="0">
              <a:solidFill>
                <a:srgbClr val="416493"/>
              </a:solidFill>
              <a:latin typeface="Calibri" charset="0"/>
            </a:endParaRPr>
          </a:p>
          <a:p>
            <a:pPr eaLnBrk="1" hangingPunct="1">
              <a:buFont typeface="Arial" charset="0"/>
              <a:buNone/>
            </a:pPr>
            <a:r>
              <a:rPr lang="es-ES" sz="2400" dirty="0">
                <a:solidFill>
                  <a:srgbClr val="416493"/>
                </a:solidFill>
                <a:latin typeface="Calibri" charset="0"/>
              </a:rPr>
              <a:t>	2. Tres movimientos del diálogo.</a:t>
            </a:r>
            <a:endParaRPr lang="es-CL" sz="2400" dirty="0">
              <a:solidFill>
                <a:srgbClr val="416493"/>
              </a:solidFill>
              <a:latin typeface="Calibri" charset="0"/>
            </a:endParaRPr>
          </a:p>
          <a:p>
            <a:pPr eaLnBrk="1" hangingPunct="1">
              <a:buFont typeface="Arial" charset="0"/>
              <a:buNone/>
            </a:pPr>
            <a:r>
              <a:rPr lang="es-ES" sz="2400" dirty="0">
                <a:solidFill>
                  <a:srgbClr val="416493"/>
                </a:solidFill>
                <a:latin typeface="Calibri" charset="0"/>
              </a:rPr>
              <a:t>	3. Responder a las palabras clave.</a:t>
            </a:r>
            <a:endParaRPr lang="es-CL" sz="2400" dirty="0">
              <a:solidFill>
                <a:srgbClr val="416493"/>
              </a:solidFill>
              <a:latin typeface="Calibri" charset="0"/>
            </a:endParaRPr>
          </a:p>
          <a:p>
            <a:pPr eaLnBrk="1" hangingPunct="1">
              <a:buFont typeface="Arial" charset="0"/>
              <a:buNone/>
            </a:pPr>
            <a:r>
              <a:rPr lang="es-ES" sz="2400" dirty="0">
                <a:solidFill>
                  <a:srgbClr val="416493"/>
                </a:solidFill>
                <a:latin typeface="Calibri" charset="0"/>
              </a:rPr>
              <a:t>	4. Pedir permiso para modificar las palabras y estructuras de lenguaje, para de esta manera ampliar las posibilidades de acción.</a:t>
            </a:r>
            <a:endParaRPr lang="es-CL" sz="2400" dirty="0">
              <a:solidFill>
                <a:srgbClr val="416493"/>
              </a:solidFill>
              <a:latin typeface="Calibri" charset="0"/>
            </a:endParaRPr>
          </a:p>
          <a:p>
            <a:pPr eaLnBrk="1" hangingPunct="1">
              <a:buFont typeface="Arial" charset="0"/>
              <a:buNone/>
            </a:pPr>
            <a:endParaRPr lang="es-ES" sz="1200" dirty="0">
              <a:solidFill>
                <a:schemeClr val="tx2"/>
              </a:solidFill>
              <a:latin typeface="Calibri" charset="0"/>
            </a:endParaRPr>
          </a:p>
        </p:txBody>
      </p:sp>
      <p:sp>
        <p:nvSpPr>
          <p:cNvPr id="4" name="3 Marcador de número de diapositiva"/>
          <p:cNvSpPr>
            <a:spLocks noGrp="1"/>
          </p:cNvSpPr>
          <p:nvPr>
            <p:ph type="sldNum" sz="quarter" idx="4294967295"/>
          </p:nvPr>
        </p:nvSpPr>
        <p:spPr>
          <a:xfrm>
            <a:off x="8501063" y="6286500"/>
            <a:ext cx="428625" cy="357188"/>
          </a:xfrm>
          <a:prstGeom prst="rect">
            <a:avLst/>
          </a:prstGeom>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B3D1D2FD-21AB-A141-97CC-4B3111563CCE}" type="slidenum">
              <a:rPr lang="es-CL">
                <a:solidFill>
                  <a:srgbClr val="898989"/>
                </a:solidFill>
              </a:rPr>
              <a:pPr eaLnBrk="1" hangingPunct="1"/>
              <a:t>47</a:t>
            </a:fld>
            <a:endParaRPr lang="es-CL">
              <a:solidFill>
                <a:srgbClr val="898989"/>
              </a:solidFill>
            </a:endParaRPr>
          </a:p>
        </p:txBody>
      </p:sp>
    </p:spTree>
    <p:extLst>
      <p:ext uri="{BB962C8B-B14F-4D97-AF65-F5344CB8AC3E}">
        <p14:creationId xmlns:p14="http://schemas.microsoft.com/office/powerpoint/2010/main" val="22807029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p:cNvSpPr txBox="1"/>
          <p:nvPr/>
        </p:nvSpPr>
        <p:spPr>
          <a:xfrm>
            <a:off x="3131840" y="3501008"/>
            <a:ext cx="184731" cy="553998"/>
          </a:xfrm>
          <a:prstGeom prst="rect">
            <a:avLst/>
          </a:prstGeom>
          <a:noFill/>
        </p:spPr>
        <p:txBody>
          <a:bodyPr wrap="none" rtlCol="0">
            <a:spAutoFit/>
          </a:bodyPr>
          <a:lstStyle/>
          <a:p>
            <a:pPr algn="ctr" fontAlgn="base">
              <a:spcBef>
                <a:spcPct val="0"/>
              </a:spcBef>
              <a:spcAft>
                <a:spcPct val="0"/>
              </a:spcAft>
            </a:pPr>
            <a:endParaRPr lang="es-CL" sz="3000" b="1" dirty="0">
              <a:solidFill>
                <a:srgbClr val="FFFFFF"/>
              </a:solidFill>
            </a:endParaRPr>
          </a:p>
        </p:txBody>
      </p:sp>
      <p:pic>
        <p:nvPicPr>
          <p:cNvPr id="11" name="Picture 2" descr="Y:\023_PLUS\07_PLUS_IMAGENES_VIDEO\04_GRAFICAS\_LOGO_CALAMA_PLUS\01_LOGO_CALAMAPLUS.jpg"/>
          <p:cNvPicPr>
            <a:picLocks noGrp="1" noChangeAspect="1" noChangeArrowheads="1"/>
          </p:cNvPicPr>
          <p:nvPr>
            <p:ph idx="1"/>
          </p:nvPr>
        </p:nvPicPr>
        <p:blipFill>
          <a:blip r:embed="rId2" cstate="print"/>
          <a:srcRect/>
          <a:stretch>
            <a:fillRect/>
          </a:stretch>
        </p:blipFill>
        <p:spPr bwMode="auto">
          <a:xfrm>
            <a:off x="179512" y="2492896"/>
            <a:ext cx="3744416" cy="1224136"/>
          </a:xfrm>
          <a:prstGeom prst="rect">
            <a:avLst/>
          </a:prstGeom>
          <a:noFill/>
          <a:ln w="9525">
            <a:noFill/>
            <a:miter lim="800000"/>
            <a:headEnd/>
            <a:tailEnd/>
          </a:ln>
        </p:spPr>
      </p:pic>
      <p:sp>
        <p:nvSpPr>
          <p:cNvPr id="6" name="1 Título"/>
          <p:cNvSpPr txBox="1">
            <a:spLocks/>
          </p:cNvSpPr>
          <p:nvPr/>
        </p:nvSpPr>
        <p:spPr>
          <a:xfrm>
            <a:off x="126148" y="5283664"/>
            <a:ext cx="3802910" cy="866775"/>
          </a:xfrm>
          <a:prstGeom prst="rect">
            <a:avLst/>
          </a:prstGeom>
        </p:spPr>
        <p:txBody>
          <a:bodyPr/>
          <a:lstStyle>
            <a:lvl1pPr algn="l">
              <a:defRPr sz="3600" b="1">
                <a:latin typeface="Arial" pitchFamily="34" charset="0"/>
                <a:cs typeface="Arial" pitchFamily="34" charset="0"/>
              </a:defRPr>
            </a:lvl1pPr>
          </a:lstStyle>
          <a:p>
            <a:pPr eaLnBrk="0" hangingPunct="0">
              <a:defRPr/>
            </a:pPr>
            <a:endParaRPr lang="es-ES" sz="1400" dirty="0" smtClean="0">
              <a:latin typeface="Segoe UI" pitchFamily="34" charset="0"/>
              <a:ea typeface="+mj-ea"/>
              <a:cs typeface="Segoe UI" pitchFamily="34" charset="0"/>
            </a:endParaRPr>
          </a:p>
        </p:txBody>
      </p:sp>
      <p:sp>
        <p:nvSpPr>
          <p:cNvPr id="2" name="CuadroTexto 1"/>
          <p:cNvSpPr txBox="1"/>
          <p:nvPr/>
        </p:nvSpPr>
        <p:spPr>
          <a:xfrm>
            <a:off x="-1384300" y="1562100"/>
            <a:ext cx="184666" cy="369332"/>
          </a:xfrm>
          <a:prstGeom prst="rect">
            <a:avLst/>
          </a:prstGeom>
          <a:noFill/>
        </p:spPr>
        <p:txBody>
          <a:bodyPr wrap="none" rtlCol="0">
            <a:spAutoFit/>
          </a:bodyPr>
          <a:lstStyle/>
          <a:p>
            <a:endParaRPr lang="es-ES" dirty="0"/>
          </a:p>
        </p:txBody>
      </p:sp>
      <p:pic>
        <p:nvPicPr>
          <p:cNvPr id="3" name="Imagen 2"/>
          <p:cNvPicPr>
            <a:picLocks noChangeAspect="1"/>
          </p:cNvPicPr>
          <p:nvPr/>
        </p:nvPicPr>
        <p:blipFill>
          <a:blip r:embed="rId3"/>
          <a:stretch>
            <a:fillRect/>
          </a:stretch>
        </p:blipFill>
        <p:spPr>
          <a:xfrm>
            <a:off x="251520" y="4581128"/>
            <a:ext cx="3744416" cy="1152128"/>
          </a:xfrm>
          <a:prstGeom prst="rect">
            <a:avLst/>
          </a:prstGeom>
        </p:spPr>
      </p:pic>
      <p:sp>
        <p:nvSpPr>
          <p:cNvPr id="9" name="7 CuadroTexto"/>
          <p:cNvSpPr txBox="1"/>
          <p:nvPr/>
        </p:nvSpPr>
        <p:spPr>
          <a:xfrm>
            <a:off x="5004048" y="2564904"/>
            <a:ext cx="3500462" cy="3416320"/>
          </a:xfrm>
          <a:prstGeom prst="rect">
            <a:avLst/>
          </a:prstGeom>
          <a:noFill/>
        </p:spPr>
        <p:txBody>
          <a:bodyPr wrap="square" rtlCol="0">
            <a:spAutoFit/>
          </a:bodyPr>
          <a:lstStyle/>
          <a:p>
            <a:pPr marL="285750" indent="-285750">
              <a:buFont typeface="Arial"/>
              <a:buChar char="•"/>
            </a:pPr>
            <a:r>
              <a:rPr lang="es-CL" sz="2000" dirty="0" smtClean="0">
                <a:solidFill>
                  <a:srgbClr val="1F497D"/>
                </a:solidFill>
                <a:latin typeface="+mj-lt"/>
                <a:cs typeface="Segoe UI" pitchFamily="34" charset="0"/>
              </a:rPr>
              <a:t>Articular a los distintos actores.</a:t>
            </a:r>
          </a:p>
          <a:p>
            <a:endParaRPr lang="es-CL" sz="2000" dirty="0">
              <a:solidFill>
                <a:srgbClr val="1F497D"/>
              </a:solidFill>
              <a:latin typeface="+mj-lt"/>
              <a:cs typeface="Segoe UI" pitchFamily="34" charset="0"/>
            </a:endParaRPr>
          </a:p>
          <a:p>
            <a:pPr marL="285750" indent="-285750">
              <a:buFont typeface="Arial"/>
              <a:buChar char="•"/>
            </a:pPr>
            <a:r>
              <a:rPr lang="es-CL" sz="2000" dirty="0" smtClean="0">
                <a:solidFill>
                  <a:srgbClr val="1F497D"/>
                </a:solidFill>
                <a:latin typeface="+mj-lt"/>
                <a:cs typeface="Segoe UI" pitchFamily="34" charset="0"/>
              </a:rPr>
              <a:t>Colaborar con la metodologia de trabajo (diagnósticos y mediación de impactos).</a:t>
            </a:r>
          </a:p>
          <a:p>
            <a:endParaRPr lang="es-CL" sz="2000" dirty="0">
              <a:solidFill>
                <a:srgbClr val="1F497D"/>
              </a:solidFill>
              <a:latin typeface="+mj-lt"/>
              <a:cs typeface="Segoe UI" pitchFamily="34" charset="0"/>
            </a:endParaRPr>
          </a:p>
          <a:p>
            <a:pPr marL="285750" indent="-285750">
              <a:buFont typeface="Arial"/>
              <a:buChar char="•"/>
            </a:pPr>
            <a:r>
              <a:rPr lang="es-CL" sz="2000" dirty="0" smtClean="0">
                <a:solidFill>
                  <a:srgbClr val="1F497D"/>
                </a:solidFill>
                <a:latin typeface="+mj-lt"/>
                <a:cs typeface="Segoe UI" pitchFamily="34" charset="0"/>
              </a:rPr>
              <a:t>Financiar </a:t>
            </a:r>
            <a:r>
              <a:rPr lang="es-CL" sz="2000" dirty="0">
                <a:solidFill>
                  <a:srgbClr val="1F497D"/>
                </a:solidFill>
                <a:latin typeface="+mj-lt"/>
                <a:cs typeface="Segoe UI" pitchFamily="34" charset="0"/>
              </a:rPr>
              <a:t>las primeras fases de este trabajo.</a:t>
            </a:r>
          </a:p>
          <a:p>
            <a:endParaRPr lang="es-CL" sz="1600" dirty="0">
              <a:latin typeface="Segoe UI" pitchFamily="34" charset="0"/>
              <a:cs typeface="Segoe UI" pitchFamily="34" charset="0"/>
            </a:endParaRPr>
          </a:p>
        </p:txBody>
      </p:sp>
      <p:sp>
        <p:nvSpPr>
          <p:cNvPr id="12" name="1 Título"/>
          <p:cNvSpPr>
            <a:spLocks noGrp="1"/>
          </p:cNvSpPr>
          <p:nvPr>
            <p:ph type="title"/>
          </p:nvPr>
        </p:nvSpPr>
        <p:spPr>
          <a:xfrm>
            <a:off x="323528" y="-5595"/>
            <a:ext cx="8712968" cy="1143000"/>
          </a:xfrm>
        </p:spPr>
        <p:txBody>
          <a:bodyPr>
            <a:normAutofit/>
          </a:bodyPr>
          <a:lstStyle/>
          <a:p>
            <a:r>
              <a:rPr lang="es-CL" sz="2800" b="1" dirty="0">
                <a:solidFill>
                  <a:srgbClr val="1F497D"/>
                </a:solidFill>
                <a:cs typeface="Segoe UI" pitchFamily="34" charset="0"/>
              </a:rPr>
              <a:t>6</a:t>
            </a:r>
            <a:r>
              <a:rPr lang="es-CL" sz="2800" b="1" dirty="0" smtClean="0">
                <a:solidFill>
                  <a:srgbClr val="1F497D"/>
                </a:solidFill>
                <a:cs typeface="Segoe UI" pitchFamily="34" charset="0"/>
              </a:rPr>
              <a:t>. DESAFIOS DE LAS RELACIONES COMUNITARIAS</a:t>
            </a:r>
            <a:br>
              <a:rPr lang="es-CL" sz="2800" b="1" dirty="0" smtClean="0">
                <a:solidFill>
                  <a:srgbClr val="1F497D"/>
                </a:solidFill>
                <a:cs typeface="Segoe UI" pitchFamily="34" charset="0"/>
              </a:rPr>
            </a:br>
            <a:r>
              <a:rPr lang="es-CL" sz="2800" b="1" dirty="0" smtClean="0">
                <a:solidFill>
                  <a:srgbClr val="1F497D"/>
                </a:solidFill>
                <a:cs typeface="Segoe UI" pitchFamily="34" charset="0"/>
              </a:rPr>
              <a:t>Generar nuevas fórmulas de vincularse</a:t>
            </a:r>
            <a:endParaRPr lang="es-CL" sz="2800" b="1" dirty="0">
              <a:solidFill>
                <a:srgbClr val="1F497D"/>
              </a:solidFill>
              <a:cs typeface="Segoe UI" pitchFamily="34" charset="0"/>
            </a:endParaRPr>
          </a:p>
        </p:txBody>
      </p:sp>
    </p:spTree>
    <p:extLst>
      <p:ext uri="{BB962C8B-B14F-4D97-AF65-F5344CB8AC3E}">
        <p14:creationId xmlns:p14="http://schemas.microsoft.com/office/powerpoint/2010/main" val="29530904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Grp="1" noChangeAspect="1" noChangeArrowheads="1"/>
          </p:cNvPicPr>
          <p:nvPr>
            <p:ph idx="1"/>
          </p:nvPr>
        </p:nvPicPr>
        <p:blipFill>
          <a:blip r:embed="rId2" cstate="print"/>
          <a:srcRect/>
          <a:stretch>
            <a:fillRect/>
          </a:stretch>
        </p:blipFill>
        <p:spPr bwMode="auto">
          <a:xfrm>
            <a:off x="428596" y="1571612"/>
            <a:ext cx="4638593" cy="4525963"/>
          </a:xfrm>
          <a:prstGeom prst="rect">
            <a:avLst/>
          </a:prstGeom>
          <a:noFill/>
          <a:ln w="9525">
            <a:noFill/>
            <a:miter lim="800000"/>
            <a:headEnd/>
            <a:tailEnd/>
          </a:ln>
        </p:spPr>
      </p:pic>
      <p:sp>
        <p:nvSpPr>
          <p:cNvPr id="8" name="7 CuadroTexto"/>
          <p:cNvSpPr txBox="1"/>
          <p:nvPr/>
        </p:nvSpPr>
        <p:spPr>
          <a:xfrm>
            <a:off x="5148064" y="1484784"/>
            <a:ext cx="3995936" cy="4647426"/>
          </a:xfrm>
          <a:prstGeom prst="rect">
            <a:avLst/>
          </a:prstGeom>
          <a:noFill/>
        </p:spPr>
        <p:txBody>
          <a:bodyPr wrap="square" rtlCol="0">
            <a:spAutoFit/>
          </a:bodyPr>
          <a:lstStyle/>
          <a:p>
            <a:pPr marL="285750" indent="-285750">
              <a:buFont typeface="Arial"/>
              <a:buChar char="•"/>
            </a:pPr>
            <a:r>
              <a:rPr lang="es-CL" sz="2000" dirty="0" smtClean="0">
                <a:solidFill>
                  <a:srgbClr val="1F497D"/>
                </a:solidFill>
                <a:latin typeface="+mj-lt"/>
                <a:cs typeface="Segoe UI" pitchFamily="34" charset="0"/>
              </a:rPr>
              <a:t>Diseñar un plan urbano sustentable para la ciudad/territorio.</a:t>
            </a:r>
          </a:p>
          <a:p>
            <a:endParaRPr lang="es-CL" sz="2000" dirty="0">
              <a:solidFill>
                <a:srgbClr val="1F497D"/>
              </a:solidFill>
              <a:latin typeface="+mj-lt"/>
              <a:cs typeface="Segoe UI" pitchFamily="34" charset="0"/>
            </a:endParaRPr>
          </a:p>
          <a:p>
            <a:pPr marL="285750" indent="-285750">
              <a:buFont typeface="Arial"/>
              <a:buChar char="•"/>
            </a:pPr>
            <a:r>
              <a:rPr lang="es-CL" sz="2000" dirty="0" smtClean="0">
                <a:solidFill>
                  <a:srgbClr val="1F497D"/>
                </a:solidFill>
                <a:latin typeface="+mj-lt"/>
                <a:cs typeface="Segoe UI" pitchFamily="34" charset="0"/>
              </a:rPr>
              <a:t>Coordinar </a:t>
            </a:r>
            <a:r>
              <a:rPr lang="es-CL" sz="2000" dirty="0">
                <a:solidFill>
                  <a:srgbClr val="1F497D"/>
                </a:solidFill>
                <a:latin typeface="+mj-lt"/>
                <a:cs typeface="Segoe UI" pitchFamily="34" charset="0"/>
              </a:rPr>
              <a:t>y orientar las inversiones públicas y privadas en el corto, mediano y largo plazo</a:t>
            </a:r>
            <a:r>
              <a:rPr lang="es-CL" sz="2000" dirty="0" smtClean="0">
                <a:solidFill>
                  <a:srgbClr val="1F497D"/>
                </a:solidFill>
                <a:latin typeface="+mj-lt"/>
                <a:cs typeface="Segoe UI" pitchFamily="34" charset="0"/>
              </a:rPr>
              <a:t>.</a:t>
            </a:r>
          </a:p>
          <a:p>
            <a:pPr marL="285750" indent="-285750">
              <a:buFont typeface="Arial"/>
              <a:buChar char="•"/>
            </a:pPr>
            <a:endParaRPr lang="es-CL" sz="2000" dirty="0" smtClean="0">
              <a:solidFill>
                <a:srgbClr val="1F497D"/>
              </a:solidFill>
              <a:latin typeface="+mj-lt"/>
              <a:cs typeface="Segoe UI" pitchFamily="34" charset="0"/>
            </a:endParaRPr>
          </a:p>
          <a:p>
            <a:pPr marL="285750" indent="-285750">
              <a:buFont typeface="Arial"/>
              <a:buChar char="•"/>
            </a:pPr>
            <a:r>
              <a:rPr lang="es-CL" sz="2000" dirty="0" smtClean="0">
                <a:solidFill>
                  <a:srgbClr val="1F497D"/>
                </a:solidFill>
                <a:latin typeface="+mj-lt"/>
                <a:cs typeface="Segoe UI" pitchFamily="34" charset="0"/>
              </a:rPr>
              <a:t>Generar un mayor impacto positivo en el territorio (KPIs</a:t>
            </a:r>
            <a:r>
              <a:rPr lang="es-CL" sz="2000" dirty="0">
                <a:solidFill>
                  <a:srgbClr val="1F497D"/>
                </a:solidFill>
                <a:latin typeface="+mj-lt"/>
                <a:cs typeface="Segoe UI" pitchFamily="34" charset="0"/>
              </a:rPr>
              <a:t>)</a:t>
            </a:r>
            <a:r>
              <a:rPr lang="es-CL" sz="2000" dirty="0" smtClean="0">
                <a:solidFill>
                  <a:srgbClr val="1F497D"/>
                </a:solidFill>
                <a:latin typeface="+mj-lt"/>
                <a:cs typeface="Segoe UI" pitchFamily="34" charset="0"/>
              </a:rPr>
              <a:t>. </a:t>
            </a:r>
          </a:p>
          <a:p>
            <a:endParaRPr lang="es-CL" sz="2000" dirty="0">
              <a:solidFill>
                <a:srgbClr val="1F497D"/>
              </a:solidFill>
              <a:latin typeface="+mj-lt"/>
              <a:cs typeface="Segoe UI" pitchFamily="34" charset="0"/>
            </a:endParaRPr>
          </a:p>
          <a:p>
            <a:pPr marL="285750" indent="-285750">
              <a:buFont typeface="Arial"/>
              <a:buChar char="•"/>
            </a:pPr>
            <a:r>
              <a:rPr lang="es-CL" sz="2000" dirty="0">
                <a:solidFill>
                  <a:srgbClr val="1F497D"/>
                </a:solidFill>
                <a:latin typeface="+mj-lt"/>
                <a:cs typeface="Segoe UI" pitchFamily="34" charset="0"/>
              </a:rPr>
              <a:t>Entregar una calidad de vida capaz de hacer sustentable el desarrollo de la ciudad. </a:t>
            </a:r>
          </a:p>
          <a:p>
            <a:endParaRPr lang="es-CL" sz="1600" dirty="0">
              <a:latin typeface="Segoe UI" pitchFamily="34" charset="0"/>
              <a:cs typeface="Segoe UI" pitchFamily="34" charset="0"/>
            </a:endParaRPr>
          </a:p>
        </p:txBody>
      </p:sp>
      <p:sp>
        <p:nvSpPr>
          <p:cNvPr id="7" name="1 Título"/>
          <p:cNvSpPr>
            <a:spLocks noGrp="1"/>
          </p:cNvSpPr>
          <p:nvPr>
            <p:ph type="title"/>
          </p:nvPr>
        </p:nvSpPr>
        <p:spPr>
          <a:xfrm>
            <a:off x="323528" y="-5595"/>
            <a:ext cx="8712968" cy="1143000"/>
          </a:xfrm>
        </p:spPr>
        <p:txBody>
          <a:bodyPr>
            <a:normAutofit/>
          </a:bodyPr>
          <a:lstStyle/>
          <a:p>
            <a:r>
              <a:rPr lang="es-CL" sz="2800" b="1" dirty="0" smtClean="0">
                <a:solidFill>
                  <a:srgbClr val="1F497D"/>
                </a:solidFill>
                <a:cs typeface="Segoe UI" pitchFamily="34" charset="0"/>
              </a:rPr>
              <a:t>DESAFIOS DE LAS RELACIONES COMUNITARIAS</a:t>
            </a:r>
            <a:br>
              <a:rPr lang="es-CL" sz="2800" b="1" dirty="0" smtClean="0">
                <a:solidFill>
                  <a:srgbClr val="1F497D"/>
                </a:solidFill>
                <a:cs typeface="Segoe UI" pitchFamily="34" charset="0"/>
              </a:rPr>
            </a:br>
            <a:r>
              <a:rPr lang="es-CL" sz="2800" b="1" dirty="0" smtClean="0">
                <a:solidFill>
                  <a:srgbClr val="1F497D"/>
                </a:solidFill>
                <a:cs typeface="Segoe UI" pitchFamily="34" charset="0"/>
              </a:rPr>
              <a:t>Generar nuevas fórmulas de vincularse</a:t>
            </a:r>
            <a:endParaRPr lang="es-CL" sz="2800" b="1" dirty="0">
              <a:solidFill>
                <a:srgbClr val="1F497D"/>
              </a:solidFill>
              <a:cs typeface="Segoe UI" pitchFamily="34" charset="0"/>
            </a:endParaRPr>
          </a:p>
        </p:txBody>
      </p:sp>
    </p:spTree>
    <p:extLst>
      <p:ext uri="{BB962C8B-B14F-4D97-AF65-F5344CB8AC3E}">
        <p14:creationId xmlns:p14="http://schemas.microsoft.com/office/powerpoint/2010/main" val="28718116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Subtítulo"/>
          <p:cNvSpPr txBox="1">
            <a:spLocks/>
          </p:cNvSpPr>
          <p:nvPr/>
        </p:nvSpPr>
        <p:spPr bwMode="auto">
          <a:xfrm>
            <a:off x="0" y="2564904"/>
            <a:ext cx="2214563" cy="357187"/>
          </a:xfrm>
          <a:prstGeom prst="rect">
            <a:avLst/>
          </a:prstGeom>
          <a:noFill/>
          <a:ln>
            <a:miter lim="800000"/>
            <a:headEnd/>
            <a:tailEnd/>
          </a:ln>
        </p:spPr>
        <p:txBody>
          <a:bodyPr/>
          <a:lstStyle/>
          <a:p>
            <a:pPr marL="231775" indent="-231775" algn="l">
              <a:spcBef>
                <a:spcPct val="20000"/>
              </a:spcBef>
              <a:buClr>
                <a:schemeClr val="accent2"/>
              </a:buClr>
              <a:defRPr/>
            </a:pPr>
            <a:endParaRPr lang="es-CL" sz="1800" b="0" kern="0" dirty="0">
              <a:latin typeface="Arial Narrow" pitchFamily="34" charset="0"/>
            </a:endParaRPr>
          </a:p>
        </p:txBody>
      </p:sp>
      <p:sp>
        <p:nvSpPr>
          <p:cNvPr id="2053" name="1 Título"/>
          <p:cNvSpPr>
            <a:spLocks noGrp="1"/>
          </p:cNvSpPr>
          <p:nvPr>
            <p:ph type="title"/>
          </p:nvPr>
        </p:nvSpPr>
        <p:spPr>
          <a:xfrm>
            <a:off x="323528" y="0"/>
            <a:ext cx="9073008" cy="1143000"/>
          </a:xfrm>
        </p:spPr>
        <p:txBody>
          <a:bodyPr anchor="t">
            <a:normAutofit/>
          </a:bodyPr>
          <a:lstStyle/>
          <a:p>
            <a:r>
              <a:rPr lang="es-CL" sz="2800" b="1" dirty="0">
                <a:solidFill>
                  <a:srgbClr val="1F497D"/>
                </a:solidFill>
                <a:cs typeface="Segoe UI" pitchFamily="34" charset="0"/>
              </a:rPr>
              <a:t>DESAFIOS DE LAS RELACIONES COMUNITARIAS</a:t>
            </a:r>
            <a:br>
              <a:rPr lang="es-CL" sz="2800" b="1" dirty="0">
                <a:solidFill>
                  <a:srgbClr val="1F497D"/>
                </a:solidFill>
                <a:cs typeface="Segoe UI" pitchFamily="34" charset="0"/>
              </a:rPr>
            </a:br>
            <a:r>
              <a:rPr lang="es-ES" sz="2800" b="1" dirty="0" smtClean="0">
                <a:solidFill>
                  <a:srgbClr val="1F497D"/>
                </a:solidFill>
              </a:rPr>
              <a:t>¿Por donde pasa el éxito de estas iniciativas?</a:t>
            </a:r>
            <a:endParaRPr lang="es-CL" sz="2800" b="1" dirty="0" smtClean="0">
              <a:solidFill>
                <a:srgbClr val="1F497D"/>
              </a:solidFill>
              <a:latin typeface="Arial" charset="0"/>
            </a:endParaRPr>
          </a:p>
        </p:txBody>
      </p:sp>
      <p:grpSp>
        <p:nvGrpSpPr>
          <p:cNvPr id="8" name="59 Grupo"/>
          <p:cNvGrpSpPr>
            <a:grpSpLocks/>
          </p:cNvGrpSpPr>
          <p:nvPr/>
        </p:nvGrpSpPr>
        <p:grpSpPr bwMode="auto">
          <a:xfrm>
            <a:off x="1279525" y="1566863"/>
            <a:ext cx="7672388" cy="4046537"/>
            <a:chOff x="1279745" y="1566864"/>
            <a:chExt cx="7672168" cy="4046381"/>
          </a:xfrm>
        </p:grpSpPr>
        <p:grpSp>
          <p:nvGrpSpPr>
            <p:cNvPr id="9" name="57 Grupo"/>
            <p:cNvGrpSpPr>
              <a:grpSpLocks/>
            </p:cNvGrpSpPr>
            <p:nvPr/>
          </p:nvGrpSpPr>
          <p:grpSpPr bwMode="auto">
            <a:xfrm>
              <a:off x="1698625" y="1566864"/>
              <a:ext cx="7253288" cy="3744912"/>
              <a:chOff x="1698626" y="1539875"/>
              <a:chExt cx="7253287" cy="3633788"/>
            </a:xfrm>
          </p:grpSpPr>
          <p:grpSp>
            <p:nvGrpSpPr>
              <p:cNvPr id="11" name="52 Grupo"/>
              <p:cNvGrpSpPr>
                <a:grpSpLocks/>
              </p:cNvGrpSpPr>
              <p:nvPr/>
            </p:nvGrpSpPr>
            <p:grpSpPr bwMode="auto">
              <a:xfrm>
                <a:off x="1698626" y="1539875"/>
                <a:ext cx="674688" cy="3632201"/>
                <a:chOff x="2652714" y="1463422"/>
                <a:chExt cx="674687" cy="3184779"/>
              </a:xfrm>
            </p:grpSpPr>
            <p:cxnSp>
              <p:nvCxnSpPr>
                <p:cNvPr id="24" name="74 Conector recto"/>
                <p:cNvCxnSpPr/>
                <p:nvPr/>
              </p:nvCxnSpPr>
              <p:spPr>
                <a:xfrm rot="5400000">
                  <a:off x="1457583" y="3121003"/>
                  <a:ext cx="3041535" cy="12700"/>
                </a:xfrm>
                <a:prstGeom prst="line">
                  <a:avLst/>
                </a:prstGeom>
                <a:ln w="31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Rectangle 11"/>
                <p:cNvSpPr>
                  <a:spLocks noChangeArrowheads="1"/>
                </p:cNvSpPr>
                <p:nvPr/>
              </p:nvSpPr>
              <p:spPr bwMode="auto">
                <a:xfrm>
                  <a:off x="2652922" y="1463422"/>
                  <a:ext cx="674668" cy="267417"/>
                </a:xfrm>
                <a:prstGeom prst="rect">
                  <a:avLst/>
                </a:prstGeom>
                <a:solidFill>
                  <a:schemeClr val="bg1"/>
                </a:solidFill>
                <a:ln w="3175">
                  <a:solidFill>
                    <a:schemeClr val="bg1">
                      <a:lumMod val="50000"/>
                    </a:schemeClr>
                  </a:solidFill>
                  <a:prstDash val="dash"/>
                  <a:miter lim="800000"/>
                  <a:headEnd/>
                  <a:tailEnd/>
                </a:ln>
              </p:spPr>
              <p:txBody>
                <a:bodyPr anchor="ctr"/>
                <a:lstStyle/>
                <a:p>
                  <a:pPr marL="342900" indent="-342900" algn="ctr">
                    <a:spcBef>
                      <a:spcPct val="20000"/>
                    </a:spcBef>
                    <a:defRPr/>
                  </a:pPr>
                  <a:r>
                    <a:rPr lang="es-ES_tradnl" sz="1400" b="1" dirty="0">
                      <a:latin typeface="Arial" charset="0"/>
                    </a:rPr>
                    <a:t>D 0</a:t>
                  </a:r>
                  <a:endParaRPr lang="es-ES" sz="1400" b="1" dirty="0">
                    <a:latin typeface="Arial" charset="0"/>
                  </a:endParaRPr>
                </a:p>
              </p:txBody>
            </p:sp>
          </p:grpSp>
          <p:grpSp>
            <p:nvGrpSpPr>
              <p:cNvPr id="12" name="61 Grupo"/>
              <p:cNvGrpSpPr>
                <a:grpSpLocks/>
              </p:cNvGrpSpPr>
              <p:nvPr/>
            </p:nvGrpSpPr>
            <p:grpSpPr bwMode="auto">
              <a:xfrm>
                <a:off x="8293100" y="1539875"/>
                <a:ext cx="658813" cy="3630613"/>
                <a:chOff x="8199438" y="1465534"/>
                <a:chExt cx="658812" cy="3182666"/>
              </a:xfrm>
            </p:grpSpPr>
            <p:sp>
              <p:nvSpPr>
                <p:cNvPr id="22" name="Rectangle 11"/>
                <p:cNvSpPr>
                  <a:spLocks noChangeArrowheads="1"/>
                </p:cNvSpPr>
                <p:nvPr/>
              </p:nvSpPr>
              <p:spPr bwMode="auto">
                <a:xfrm>
                  <a:off x="8199438" y="1465534"/>
                  <a:ext cx="658812" cy="266810"/>
                </a:xfrm>
                <a:prstGeom prst="rect">
                  <a:avLst/>
                </a:prstGeom>
                <a:solidFill>
                  <a:schemeClr val="bg1"/>
                </a:solidFill>
                <a:ln w="3175">
                  <a:solidFill>
                    <a:srgbClr val="FF0000"/>
                  </a:solidFill>
                  <a:miter lim="800000"/>
                  <a:headEnd/>
                  <a:tailEnd/>
                </a:ln>
              </p:spPr>
              <p:txBody>
                <a:bodyPr anchor="ctr"/>
                <a:lstStyle/>
                <a:p>
                  <a:pPr algn="ctr">
                    <a:spcBef>
                      <a:spcPct val="20000"/>
                    </a:spcBef>
                  </a:pPr>
                  <a:r>
                    <a:rPr lang="es-ES_tradnl" sz="1400" b="1"/>
                    <a:t>D 100</a:t>
                  </a:r>
                  <a:endParaRPr lang="es-ES" sz="1400" b="1"/>
                </a:p>
              </p:txBody>
            </p:sp>
            <p:cxnSp>
              <p:nvCxnSpPr>
                <p:cNvPr id="23" name="77 Conector recto"/>
                <p:cNvCxnSpPr>
                  <a:cxnSpLocks noChangeShapeType="1"/>
                  <a:stCxn id="22" idx="2"/>
                </p:cNvCxnSpPr>
                <p:nvPr/>
              </p:nvCxnSpPr>
              <p:spPr bwMode="auto">
                <a:xfrm rot="16200000" flipH="1">
                  <a:off x="7073694" y="3187494"/>
                  <a:ext cx="2915856" cy="5556"/>
                </a:xfrm>
                <a:prstGeom prst="line">
                  <a:avLst/>
                </a:prstGeom>
                <a:noFill/>
                <a:ln w="3175" algn="ctr">
                  <a:solidFill>
                    <a:srgbClr val="FF0000"/>
                  </a:solidFill>
                  <a:round/>
                  <a:headEnd/>
                  <a:tailEnd/>
                </a:ln>
              </p:spPr>
            </p:cxnSp>
          </p:grpSp>
          <p:grpSp>
            <p:nvGrpSpPr>
              <p:cNvPr id="13" name="53 Grupo"/>
              <p:cNvGrpSpPr>
                <a:grpSpLocks/>
              </p:cNvGrpSpPr>
              <p:nvPr/>
            </p:nvGrpSpPr>
            <p:grpSpPr bwMode="auto">
              <a:xfrm>
                <a:off x="3016250" y="1539875"/>
                <a:ext cx="674688" cy="3619500"/>
                <a:chOff x="3513138" y="1474558"/>
                <a:chExt cx="674687" cy="3173642"/>
              </a:xfrm>
            </p:grpSpPr>
            <p:cxnSp>
              <p:nvCxnSpPr>
                <p:cNvPr id="20" name="119 Conector recto"/>
                <p:cNvCxnSpPr/>
                <p:nvPr/>
              </p:nvCxnSpPr>
              <p:spPr>
                <a:xfrm rot="16200000" flipH="1">
                  <a:off x="2346983" y="3109072"/>
                  <a:ext cx="3037484" cy="41274"/>
                </a:xfrm>
                <a:prstGeom prst="line">
                  <a:avLst/>
                </a:prstGeom>
                <a:ln w="31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1" name="Rectangle 11"/>
                <p:cNvSpPr>
                  <a:spLocks noChangeArrowheads="1"/>
                </p:cNvSpPr>
                <p:nvPr/>
              </p:nvSpPr>
              <p:spPr bwMode="auto">
                <a:xfrm>
                  <a:off x="3513309" y="1474558"/>
                  <a:ext cx="674668" cy="267417"/>
                </a:xfrm>
                <a:prstGeom prst="rect">
                  <a:avLst/>
                </a:prstGeom>
                <a:solidFill>
                  <a:schemeClr val="bg1"/>
                </a:solidFill>
                <a:ln w="3175">
                  <a:solidFill>
                    <a:schemeClr val="bg1">
                      <a:lumMod val="50000"/>
                    </a:schemeClr>
                  </a:solidFill>
                  <a:prstDash val="dash"/>
                  <a:miter lim="800000"/>
                  <a:headEnd/>
                  <a:tailEnd/>
                </a:ln>
              </p:spPr>
              <p:txBody>
                <a:bodyPr anchor="ctr"/>
                <a:lstStyle/>
                <a:p>
                  <a:pPr marL="342900" indent="-342900" algn="ctr">
                    <a:spcBef>
                      <a:spcPct val="20000"/>
                    </a:spcBef>
                    <a:defRPr/>
                  </a:pPr>
                  <a:r>
                    <a:rPr lang="es-ES_tradnl" sz="1400" b="1" dirty="0">
                      <a:latin typeface="Arial" charset="0"/>
                    </a:rPr>
                    <a:t>D 20</a:t>
                  </a:r>
                  <a:endParaRPr lang="es-ES" sz="1400" b="1" dirty="0">
                    <a:latin typeface="Arial" charset="0"/>
                  </a:endParaRPr>
                </a:p>
              </p:txBody>
            </p:sp>
          </p:grpSp>
          <p:grpSp>
            <p:nvGrpSpPr>
              <p:cNvPr id="14" name="55 Grupo"/>
              <p:cNvGrpSpPr>
                <a:grpSpLocks/>
              </p:cNvGrpSpPr>
              <p:nvPr/>
            </p:nvGrpSpPr>
            <p:grpSpPr bwMode="auto">
              <a:xfrm>
                <a:off x="4965700" y="1539875"/>
                <a:ext cx="676275" cy="3633788"/>
                <a:chOff x="5383213" y="1462155"/>
                <a:chExt cx="676275" cy="3186045"/>
              </a:xfrm>
            </p:grpSpPr>
            <p:cxnSp>
              <p:nvCxnSpPr>
                <p:cNvPr id="18" name="125 Conector recto"/>
                <p:cNvCxnSpPr>
                  <a:cxnSpLocks noChangeShapeType="1"/>
                </p:cNvCxnSpPr>
                <p:nvPr/>
              </p:nvCxnSpPr>
              <p:spPr bwMode="auto">
                <a:xfrm rot="5400000">
                  <a:off x="4192588" y="3124200"/>
                  <a:ext cx="3046412" cy="1588"/>
                </a:xfrm>
                <a:prstGeom prst="line">
                  <a:avLst/>
                </a:prstGeom>
                <a:noFill/>
                <a:ln w="3175" algn="ctr">
                  <a:solidFill>
                    <a:srgbClr val="7F7F7F"/>
                  </a:solidFill>
                  <a:prstDash val="dash"/>
                  <a:round/>
                  <a:headEnd/>
                  <a:tailEnd/>
                </a:ln>
              </p:spPr>
            </p:cxnSp>
            <p:sp>
              <p:nvSpPr>
                <p:cNvPr id="19" name="Rectangle 11"/>
                <p:cNvSpPr>
                  <a:spLocks noChangeArrowheads="1"/>
                </p:cNvSpPr>
                <p:nvPr/>
              </p:nvSpPr>
              <p:spPr bwMode="auto">
                <a:xfrm>
                  <a:off x="5383328" y="1462155"/>
                  <a:ext cx="676256" cy="267407"/>
                </a:xfrm>
                <a:prstGeom prst="rect">
                  <a:avLst/>
                </a:prstGeom>
                <a:solidFill>
                  <a:schemeClr val="bg1"/>
                </a:solidFill>
                <a:ln w="3175">
                  <a:solidFill>
                    <a:schemeClr val="bg1">
                      <a:lumMod val="50000"/>
                    </a:schemeClr>
                  </a:solidFill>
                  <a:prstDash val="dash"/>
                  <a:miter lim="800000"/>
                  <a:headEnd/>
                  <a:tailEnd/>
                </a:ln>
              </p:spPr>
              <p:txBody>
                <a:bodyPr anchor="ctr"/>
                <a:lstStyle/>
                <a:p>
                  <a:pPr marL="342900" indent="-342900" algn="ctr">
                    <a:spcBef>
                      <a:spcPct val="20000"/>
                    </a:spcBef>
                    <a:defRPr/>
                  </a:pPr>
                  <a:r>
                    <a:rPr lang="es-ES_tradnl" sz="1400" b="1" dirty="0">
                      <a:latin typeface="Arial" charset="0"/>
                    </a:rPr>
                    <a:t>D 50</a:t>
                  </a:r>
                  <a:endParaRPr lang="es-ES" sz="1400" b="1" dirty="0">
                    <a:latin typeface="Arial" charset="0"/>
                  </a:endParaRPr>
                </a:p>
              </p:txBody>
            </p:sp>
          </p:grpSp>
          <p:grpSp>
            <p:nvGrpSpPr>
              <p:cNvPr id="15" name="60 Grupo"/>
              <p:cNvGrpSpPr>
                <a:grpSpLocks/>
              </p:cNvGrpSpPr>
              <p:nvPr/>
            </p:nvGrpSpPr>
            <p:grpSpPr bwMode="auto">
              <a:xfrm>
                <a:off x="5842000" y="1539875"/>
                <a:ext cx="676275" cy="3632200"/>
                <a:chOff x="6311900" y="1463422"/>
                <a:chExt cx="676275" cy="3184778"/>
              </a:xfrm>
            </p:grpSpPr>
            <p:sp>
              <p:nvSpPr>
                <p:cNvPr id="16" name="Line 64"/>
                <p:cNvSpPr>
                  <a:spLocks noChangeShapeType="1"/>
                </p:cNvSpPr>
                <p:nvPr/>
              </p:nvSpPr>
              <p:spPr bwMode="auto">
                <a:xfrm flipV="1">
                  <a:off x="6629400" y="1600200"/>
                  <a:ext cx="0" cy="3048000"/>
                </a:xfrm>
                <a:prstGeom prst="line">
                  <a:avLst/>
                </a:prstGeom>
                <a:noFill/>
                <a:ln w="9525">
                  <a:solidFill>
                    <a:srgbClr val="808080"/>
                  </a:solidFill>
                  <a:prstDash val="dash"/>
                  <a:round/>
                  <a:headEnd/>
                  <a:tailEnd/>
                </a:ln>
              </p:spPr>
              <p:txBody>
                <a:bodyPr wrap="none" anchor="ctr"/>
                <a:lstStyle/>
                <a:p>
                  <a:endParaRPr lang="es-ES"/>
                </a:p>
              </p:txBody>
            </p:sp>
            <p:sp>
              <p:nvSpPr>
                <p:cNvPr id="17" name="Rectangle 11"/>
                <p:cNvSpPr>
                  <a:spLocks noChangeArrowheads="1"/>
                </p:cNvSpPr>
                <p:nvPr/>
              </p:nvSpPr>
              <p:spPr bwMode="auto">
                <a:xfrm>
                  <a:off x="6311990" y="1463422"/>
                  <a:ext cx="676256" cy="267417"/>
                </a:xfrm>
                <a:prstGeom prst="rect">
                  <a:avLst/>
                </a:prstGeom>
                <a:solidFill>
                  <a:schemeClr val="bg1"/>
                </a:solidFill>
                <a:ln w="3175">
                  <a:solidFill>
                    <a:schemeClr val="bg1">
                      <a:lumMod val="50000"/>
                    </a:schemeClr>
                  </a:solidFill>
                  <a:prstDash val="dash"/>
                  <a:miter lim="800000"/>
                  <a:headEnd/>
                  <a:tailEnd/>
                </a:ln>
              </p:spPr>
              <p:txBody>
                <a:bodyPr anchor="ctr"/>
                <a:lstStyle/>
                <a:p>
                  <a:pPr marL="342900" indent="-342900" algn="ctr">
                    <a:spcBef>
                      <a:spcPct val="20000"/>
                    </a:spcBef>
                    <a:defRPr/>
                  </a:pPr>
                  <a:r>
                    <a:rPr lang="es-ES_tradnl" sz="1400" b="1" dirty="0">
                      <a:latin typeface="Arial" charset="0"/>
                    </a:rPr>
                    <a:t>D 60</a:t>
                  </a:r>
                  <a:endParaRPr lang="es-ES" sz="1400" b="1" dirty="0">
                    <a:latin typeface="Arial" charset="0"/>
                  </a:endParaRPr>
                </a:p>
              </p:txBody>
            </p:sp>
          </p:grpSp>
        </p:grpSp>
        <p:sp>
          <p:nvSpPr>
            <p:cNvPr id="10" name="Rectangle 64"/>
            <p:cNvSpPr>
              <a:spLocks noChangeArrowheads="1"/>
            </p:cNvSpPr>
            <p:nvPr/>
          </p:nvSpPr>
          <p:spPr bwMode="auto">
            <a:xfrm>
              <a:off x="1279745" y="5343380"/>
              <a:ext cx="1463633" cy="269865"/>
            </a:xfrm>
            <a:prstGeom prst="rect">
              <a:avLst/>
            </a:prstGeom>
            <a:noFill/>
            <a:ln w="9525">
              <a:noFill/>
              <a:miter lim="800000"/>
              <a:headEnd/>
              <a:tailEnd/>
            </a:ln>
          </p:spPr>
          <p:txBody>
            <a:bodyPr/>
            <a:lstStyle/>
            <a:p>
              <a:pPr algn="ctr">
                <a:spcBef>
                  <a:spcPts val="0"/>
                </a:spcBef>
                <a:defRPr/>
              </a:pPr>
              <a:endParaRPr lang="es-ES_tradnl" sz="1400" b="1" dirty="0">
                <a:solidFill>
                  <a:srgbClr val="FF0000"/>
                </a:solidFill>
                <a:latin typeface="+mj-lt"/>
              </a:endParaRPr>
            </a:p>
          </p:txBody>
        </p:sp>
      </p:grpSp>
      <p:grpSp>
        <p:nvGrpSpPr>
          <p:cNvPr id="26" name="55 Grupo"/>
          <p:cNvGrpSpPr>
            <a:grpSpLocks/>
          </p:cNvGrpSpPr>
          <p:nvPr/>
        </p:nvGrpSpPr>
        <p:grpSpPr bwMode="auto">
          <a:xfrm>
            <a:off x="0" y="2246313"/>
            <a:ext cx="9144000" cy="957262"/>
            <a:chOff x="0" y="4765675"/>
            <a:chExt cx="9144000" cy="957263"/>
          </a:xfrm>
        </p:grpSpPr>
        <p:sp>
          <p:nvSpPr>
            <p:cNvPr id="27" name="Text Box 66"/>
            <p:cNvSpPr txBox="1">
              <a:spLocks noChangeArrowheads="1"/>
            </p:cNvSpPr>
            <p:nvPr/>
          </p:nvSpPr>
          <p:spPr bwMode="auto">
            <a:xfrm>
              <a:off x="0" y="4765675"/>
              <a:ext cx="1662113" cy="369887"/>
            </a:xfrm>
            <a:prstGeom prst="rect">
              <a:avLst/>
            </a:prstGeom>
            <a:noFill/>
            <a:ln w="9525">
              <a:noFill/>
              <a:miter lim="800000"/>
              <a:headEnd/>
              <a:tailEnd/>
            </a:ln>
          </p:spPr>
          <p:txBody>
            <a:bodyPr wrap="none">
              <a:spAutoFit/>
            </a:bodyPr>
            <a:lstStyle/>
            <a:p>
              <a:pPr>
                <a:defRPr/>
              </a:pPr>
              <a:r>
                <a:rPr lang="en-US" dirty="0">
                  <a:latin typeface="+mj-lt"/>
                </a:rPr>
                <a:t> PARTICIPACIO</a:t>
              </a:r>
              <a:r>
                <a:rPr lang="en-US" altLang="ja-JP" dirty="0">
                  <a:latin typeface="+mj-lt"/>
                </a:rPr>
                <a:t>N</a:t>
              </a:r>
              <a:endParaRPr lang="en-US" dirty="0">
                <a:latin typeface="+mj-lt"/>
              </a:endParaRPr>
            </a:p>
          </p:txBody>
        </p:sp>
        <p:grpSp>
          <p:nvGrpSpPr>
            <p:cNvPr id="28" name="54 Grupo"/>
            <p:cNvGrpSpPr>
              <a:grpSpLocks/>
            </p:cNvGrpSpPr>
            <p:nvPr/>
          </p:nvGrpSpPr>
          <p:grpSpPr bwMode="auto">
            <a:xfrm>
              <a:off x="1922463" y="4824413"/>
              <a:ext cx="7221537" cy="576262"/>
              <a:chOff x="1922463" y="4824413"/>
              <a:chExt cx="7221537" cy="576262"/>
            </a:xfrm>
          </p:grpSpPr>
          <p:sp>
            <p:nvSpPr>
              <p:cNvPr id="32" name="Rectangle 64"/>
              <p:cNvSpPr>
                <a:spLocks noChangeArrowheads="1"/>
              </p:cNvSpPr>
              <p:nvPr/>
            </p:nvSpPr>
            <p:spPr bwMode="auto">
              <a:xfrm>
                <a:off x="6275388" y="4953000"/>
                <a:ext cx="2154237" cy="330201"/>
              </a:xfrm>
              <a:prstGeom prst="rect">
                <a:avLst/>
              </a:prstGeom>
              <a:noFill/>
              <a:ln w="9525">
                <a:noFill/>
                <a:miter lim="800000"/>
                <a:headEnd/>
                <a:tailEnd/>
              </a:ln>
            </p:spPr>
            <p:txBody>
              <a:bodyPr/>
              <a:lstStyle/>
              <a:p>
                <a:pPr marL="342900" indent="-342900" algn="ctr">
                  <a:spcBef>
                    <a:spcPct val="20000"/>
                  </a:spcBef>
                  <a:defRPr/>
                </a:pPr>
                <a:r>
                  <a:rPr lang="es-ES_tradnl" sz="1000" cap="all" dirty="0">
                    <a:latin typeface="Arial" charset="0"/>
                  </a:rPr>
                  <a:t>seguimiento </a:t>
                </a:r>
                <a:r>
                  <a:rPr lang="es-ES_tradnl" sz="1000" cap="all" dirty="0" err="1">
                    <a:latin typeface="Arial" charset="0"/>
                  </a:rPr>
                  <a:t>ciudadanO</a:t>
                </a:r>
                <a:endParaRPr lang="es-ES_tradnl" sz="1000" cap="all" dirty="0">
                  <a:latin typeface="Arial" charset="0"/>
                </a:endParaRPr>
              </a:p>
            </p:txBody>
          </p:sp>
          <p:grpSp>
            <p:nvGrpSpPr>
              <p:cNvPr id="33" name="53 Grupo"/>
              <p:cNvGrpSpPr>
                <a:grpSpLocks/>
              </p:cNvGrpSpPr>
              <p:nvPr/>
            </p:nvGrpSpPr>
            <p:grpSpPr bwMode="auto">
              <a:xfrm>
                <a:off x="1922463" y="4824413"/>
                <a:ext cx="7221537" cy="576262"/>
                <a:chOff x="1922463" y="4824413"/>
                <a:chExt cx="7221537" cy="576262"/>
              </a:xfrm>
            </p:grpSpPr>
            <p:grpSp>
              <p:nvGrpSpPr>
                <p:cNvPr id="34" name="69 Grupo"/>
                <p:cNvGrpSpPr>
                  <a:grpSpLocks/>
                </p:cNvGrpSpPr>
                <p:nvPr/>
              </p:nvGrpSpPr>
              <p:grpSpPr bwMode="auto">
                <a:xfrm>
                  <a:off x="1922463" y="4824413"/>
                  <a:ext cx="4352925" cy="576262"/>
                  <a:chOff x="1922189" y="5106276"/>
                  <a:chExt cx="4353767" cy="577156"/>
                </a:xfrm>
              </p:grpSpPr>
              <p:sp>
                <p:nvSpPr>
                  <p:cNvPr id="36" name="Rectangle 12"/>
                  <p:cNvSpPr>
                    <a:spLocks noChangeArrowheads="1"/>
                  </p:cNvSpPr>
                  <p:nvPr/>
                </p:nvSpPr>
                <p:spPr bwMode="auto">
                  <a:xfrm>
                    <a:off x="1922189" y="5241423"/>
                    <a:ext cx="1554463" cy="333893"/>
                  </a:xfrm>
                  <a:prstGeom prst="rect">
                    <a:avLst/>
                  </a:prstGeom>
                  <a:noFill/>
                  <a:ln w="9525">
                    <a:noFill/>
                    <a:miter lim="800000"/>
                    <a:headEnd/>
                    <a:tailEnd/>
                  </a:ln>
                </p:spPr>
                <p:txBody>
                  <a:bodyPr/>
                  <a:lstStyle/>
                  <a:p>
                    <a:pPr algn="ctr">
                      <a:spcBef>
                        <a:spcPct val="20000"/>
                      </a:spcBef>
                      <a:defRPr/>
                    </a:pPr>
                    <a:r>
                      <a:rPr lang="es-ES_tradnl" sz="1000" cap="all" dirty="0">
                        <a:latin typeface="Arial" charset="0"/>
                      </a:rPr>
                      <a:t>VISION / La ciudad</a:t>
                    </a:r>
                  </a:p>
                </p:txBody>
              </p:sp>
              <p:sp>
                <p:nvSpPr>
                  <p:cNvPr id="37" name="Rectangle 64"/>
                  <p:cNvSpPr>
                    <a:spLocks noChangeArrowheads="1"/>
                  </p:cNvSpPr>
                  <p:nvPr/>
                </p:nvSpPr>
                <p:spPr bwMode="auto">
                  <a:xfrm>
                    <a:off x="3562393" y="5244603"/>
                    <a:ext cx="1505241" cy="330713"/>
                  </a:xfrm>
                  <a:prstGeom prst="rect">
                    <a:avLst/>
                  </a:prstGeom>
                  <a:noFill/>
                  <a:ln w="9525">
                    <a:noFill/>
                    <a:miter lim="800000"/>
                    <a:headEnd/>
                    <a:tailEnd/>
                  </a:ln>
                </p:spPr>
                <p:txBody>
                  <a:bodyPr/>
                  <a:lstStyle/>
                  <a:p>
                    <a:pPr marL="342900" indent="-342900" algn="ctr">
                      <a:spcBef>
                        <a:spcPct val="20000"/>
                      </a:spcBef>
                      <a:defRPr/>
                    </a:pPr>
                    <a:r>
                      <a:rPr lang="es-ES_tradnl" sz="1000" cap="all" dirty="0">
                        <a:latin typeface="Arial" charset="0"/>
                      </a:rPr>
                      <a:t>Foros híbridos (n)</a:t>
                    </a:r>
                  </a:p>
                </p:txBody>
              </p:sp>
              <p:sp>
                <p:nvSpPr>
                  <p:cNvPr id="38" name="Rectangle 65"/>
                  <p:cNvSpPr>
                    <a:spLocks noChangeArrowheads="1"/>
                  </p:cNvSpPr>
                  <p:nvPr/>
                </p:nvSpPr>
                <p:spPr bwMode="auto">
                  <a:xfrm>
                    <a:off x="5146696" y="5240966"/>
                    <a:ext cx="1129260" cy="442466"/>
                  </a:xfrm>
                  <a:prstGeom prst="rect">
                    <a:avLst/>
                  </a:prstGeom>
                  <a:noFill/>
                  <a:ln w="9525">
                    <a:noFill/>
                    <a:miter lim="800000"/>
                    <a:headEnd/>
                    <a:tailEnd/>
                  </a:ln>
                </p:spPr>
                <p:txBody>
                  <a:bodyPr/>
                  <a:lstStyle/>
                  <a:p>
                    <a:pPr marL="342900" indent="-342900" algn="ctr">
                      <a:spcBef>
                        <a:spcPct val="20000"/>
                      </a:spcBef>
                    </a:pPr>
                    <a:r>
                      <a:rPr lang="es-ES_tradnl" sz="1000" b="1"/>
                      <a:t>CONSULTA</a:t>
                    </a:r>
                    <a:endParaRPr lang="es-ES" sz="1000" b="1"/>
                  </a:p>
                </p:txBody>
              </p:sp>
              <p:cxnSp>
                <p:nvCxnSpPr>
                  <p:cNvPr id="39" name="112 Conector recto de flecha"/>
                  <p:cNvCxnSpPr>
                    <a:cxnSpLocks noChangeShapeType="1"/>
                  </p:cNvCxnSpPr>
                  <p:nvPr/>
                </p:nvCxnSpPr>
                <p:spPr bwMode="auto">
                  <a:xfrm>
                    <a:off x="3379788" y="5109876"/>
                    <a:ext cx="1918354" cy="1588"/>
                  </a:xfrm>
                  <a:prstGeom prst="straightConnector1">
                    <a:avLst/>
                  </a:prstGeom>
                  <a:noFill/>
                  <a:ln w="9525">
                    <a:solidFill>
                      <a:schemeClr val="tx1"/>
                    </a:solidFill>
                    <a:round/>
                    <a:headEnd type="triangle" w="med" len="med"/>
                    <a:tailEnd type="triangle" w="med" len="med"/>
                  </a:ln>
                </p:spPr>
              </p:cxnSp>
              <p:cxnSp>
                <p:nvCxnSpPr>
                  <p:cNvPr id="40" name="115 Conector recto"/>
                  <p:cNvCxnSpPr>
                    <a:cxnSpLocks noChangeShapeType="1"/>
                  </p:cNvCxnSpPr>
                  <p:nvPr/>
                </p:nvCxnSpPr>
                <p:spPr bwMode="auto">
                  <a:xfrm>
                    <a:off x="5299731" y="5110651"/>
                    <a:ext cx="859024" cy="1587"/>
                  </a:xfrm>
                  <a:prstGeom prst="line">
                    <a:avLst/>
                  </a:prstGeom>
                  <a:noFill/>
                  <a:ln w="57150">
                    <a:solidFill>
                      <a:schemeClr val="tx1"/>
                    </a:solidFill>
                    <a:round/>
                    <a:headEnd type="triangle" w="med" len="med"/>
                    <a:tailEnd type="triangle" w="med" len="med"/>
                  </a:ln>
                </p:spPr>
              </p:cxnSp>
              <p:cxnSp>
                <p:nvCxnSpPr>
                  <p:cNvPr id="41" name="112 Conector recto de flecha"/>
                  <p:cNvCxnSpPr>
                    <a:cxnSpLocks noChangeShapeType="1"/>
                  </p:cNvCxnSpPr>
                  <p:nvPr/>
                </p:nvCxnSpPr>
                <p:spPr bwMode="auto">
                  <a:xfrm>
                    <a:off x="2017063" y="5106276"/>
                    <a:ext cx="1362725" cy="1587"/>
                  </a:xfrm>
                  <a:prstGeom prst="straightConnector1">
                    <a:avLst/>
                  </a:prstGeom>
                  <a:noFill/>
                  <a:ln w="9525">
                    <a:solidFill>
                      <a:schemeClr val="tx1"/>
                    </a:solidFill>
                    <a:round/>
                    <a:headEnd type="triangle" w="med" len="med"/>
                    <a:tailEnd type="triangle" w="med" len="med"/>
                  </a:ln>
                </p:spPr>
              </p:cxnSp>
            </p:grpSp>
            <p:cxnSp>
              <p:nvCxnSpPr>
                <p:cNvPr id="35" name="112 Conector recto de flecha"/>
                <p:cNvCxnSpPr>
                  <a:cxnSpLocks noChangeShapeType="1"/>
                </p:cNvCxnSpPr>
                <p:nvPr/>
              </p:nvCxnSpPr>
              <p:spPr bwMode="auto">
                <a:xfrm>
                  <a:off x="6159500" y="4827588"/>
                  <a:ext cx="2984500" cy="1587"/>
                </a:xfrm>
                <a:prstGeom prst="straightConnector1">
                  <a:avLst/>
                </a:prstGeom>
                <a:noFill/>
                <a:ln w="9525">
                  <a:solidFill>
                    <a:schemeClr val="tx1"/>
                  </a:solidFill>
                  <a:round/>
                  <a:headEnd type="triangle" w="med" len="med"/>
                  <a:tailEnd type="triangle" w="med" len="med"/>
                </a:ln>
              </p:spPr>
            </p:cxnSp>
          </p:grpSp>
        </p:grpSp>
        <p:grpSp>
          <p:nvGrpSpPr>
            <p:cNvPr id="29" name="85 Grupo"/>
            <p:cNvGrpSpPr>
              <a:grpSpLocks/>
            </p:cNvGrpSpPr>
            <p:nvPr/>
          </p:nvGrpSpPr>
          <p:grpSpPr bwMode="auto">
            <a:xfrm>
              <a:off x="2030413" y="5172075"/>
              <a:ext cx="6611937" cy="550863"/>
              <a:chOff x="2029764" y="5172446"/>
              <a:chExt cx="6612212" cy="549741"/>
            </a:xfrm>
          </p:grpSpPr>
          <p:sp>
            <p:nvSpPr>
              <p:cNvPr id="30" name="77 Flecha derecha"/>
              <p:cNvSpPr/>
              <p:nvPr/>
            </p:nvSpPr>
            <p:spPr>
              <a:xfrm>
                <a:off x="2029764" y="5172446"/>
                <a:ext cx="6612212" cy="549741"/>
              </a:xfrm>
              <a:prstGeom prst="rightArrow">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ES" sz="1400" dirty="0">
                    <a:solidFill>
                      <a:schemeClr val="tx1"/>
                    </a:solidFill>
                  </a:rPr>
                  <a:t>implementación     CASA ABIERTA     operación</a:t>
                </a:r>
                <a:endParaRPr lang="es-CL" sz="1400" dirty="0">
                  <a:solidFill>
                    <a:schemeClr val="tx1"/>
                  </a:solidFill>
                </a:endParaRPr>
              </a:p>
            </p:txBody>
          </p:sp>
          <p:sp>
            <p:nvSpPr>
              <p:cNvPr id="31" name="84 Rectángulo"/>
              <p:cNvSpPr/>
              <p:nvPr/>
            </p:nvSpPr>
            <p:spPr>
              <a:xfrm>
                <a:off x="2029764" y="5321367"/>
                <a:ext cx="1358957" cy="264572"/>
              </a:xfrm>
              <a:prstGeom prst="rect">
                <a:avLst/>
              </a:prstGeom>
              <a:solidFill>
                <a:srgbClr val="7F7F7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L"/>
              </a:p>
            </p:txBody>
          </p:sp>
        </p:grpSp>
      </p:grpSp>
      <p:grpSp>
        <p:nvGrpSpPr>
          <p:cNvPr id="42" name="56 Grupo"/>
          <p:cNvGrpSpPr>
            <a:grpSpLocks/>
          </p:cNvGrpSpPr>
          <p:nvPr/>
        </p:nvGrpSpPr>
        <p:grpSpPr bwMode="auto">
          <a:xfrm>
            <a:off x="0" y="3394075"/>
            <a:ext cx="8642350" cy="941388"/>
            <a:chOff x="0" y="3549650"/>
            <a:chExt cx="8642350" cy="941388"/>
          </a:xfrm>
        </p:grpSpPr>
        <p:grpSp>
          <p:nvGrpSpPr>
            <p:cNvPr id="43" name="129 Grupo"/>
            <p:cNvGrpSpPr>
              <a:grpSpLocks/>
            </p:cNvGrpSpPr>
            <p:nvPr/>
          </p:nvGrpSpPr>
          <p:grpSpPr bwMode="auto">
            <a:xfrm>
              <a:off x="2030413" y="3549650"/>
              <a:ext cx="6611937" cy="941388"/>
              <a:chOff x="1672576" y="3500437"/>
              <a:chExt cx="6612212" cy="941027"/>
            </a:xfrm>
          </p:grpSpPr>
          <p:sp>
            <p:nvSpPr>
              <p:cNvPr id="45" name="78 Rectángulo"/>
              <p:cNvSpPr/>
              <p:nvPr/>
            </p:nvSpPr>
            <p:spPr>
              <a:xfrm>
                <a:off x="1672576" y="3500437"/>
                <a:ext cx="1349431" cy="941027"/>
              </a:xfrm>
              <a:prstGeom prst="rect">
                <a:avLst/>
              </a:prstGeom>
              <a:solidFill>
                <a:schemeClr val="bg1">
                  <a:lumMod val="85000"/>
                </a:schemeClr>
              </a:solidFill>
              <a:ln w="317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000" dirty="0">
                    <a:solidFill>
                      <a:schemeClr val="tx1"/>
                    </a:solidFill>
                    <a:latin typeface="+mj-lt"/>
                    <a:cs typeface="Arial" pitchFamily="34" charset="0"/>
                  </a:rPr>
                  <a:t>IDEAS PRELIMINARES</a:t>
                </a:r>
              </a:p>
              <a:p>
                <a:pPr algn="ctr">
                  <a:defRPr/>
                </a:pPr>
                <a:r>
                  <a:rPr lang="es-ES" sz="1000" dirty="0">
                    <a:solidFill>
                      <a:schemeClr val="tx1"/>
                    </a:solidFill>
                    <a:latin typeface="+mj-lt"/>
                    <a:cs typeface="Arial" pitchFamily="34" charset="0"/>
                  </a:rPr>
                  <a:t>+</a:t>
                </a:r>
              </a:p>
              <a:p>
                <a:pPr algn="ctr">
                  <a:defRPr/>
                </a:pPr>
                <a:r>
                  <a:rPr lang="es-ES" sz="1000" dirty="0">
                    <a:solidFill>
                      <a:schemeClr val="tx1"/>
                    </a:solidFill>
                    <a:latin typeface="+mj-lt"/>
                    <a:cs typeface="Arial" pitchFamily="34" charset="0"/>
                  </a:rPr>
                  <a:t>Identificación Proyectos en curso</a:t>
                </a:r>
                <a:endParaRPr lang="es-CL" sz="1000" dirty="0">
                  <a:solidFill>
                    <a:schemeClr val="tx1"/>
                  </a:solidFill>
                  <a:latin typeface="+mj-lt"/>
                  <a:cs typeface="Arial" pitchFamily="34" charset="0"/>
                </a:endParaRPr>
              </a:p>
            </p:txBody>
          </p:sp>
          <p:sp>
            <p:nvSpPr>
              <p:cNvPr id="46" name="99 Rectángulo"/>
              <p:cNvSpPr/>
              <p:nvPr/>
            </p:nvSpPr>
            <p:spPr>
              <a:xfrm>
                <a:off x="4892160" y="3500437"/>
                <a:ext cx="971590" cy="941027"/>
              </a:xfrm>
              <a:prstGeom prst="rect">
                <a:avLst/>
              </a:prstGeom>
              <a:solidFill>
                <a:schemeClr val="bg1">
                  <a:lumMod val="50000"/>
                </a:schemeClr>
              </a:solidFill>
              <a:ln w="317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000" dirty="0">
                    <a:solidFill>
                      <a:schemeClr val="bg1"/>
                    </a:solidFill>
                    <a:latin typeface="+mj-lt"/>
                    <a:cs typeface="Arial" pitchFamily="34" charset="0"/>
                  </a:rPr>
                  <a:t>VALIDACION </a:t>
                </a:r>
              </a:p>
              <a:p>
                <a:pPr algn="ctr">
                  <a:defRPr/>
                </a:pPr>
                <a:r>
                  <a:rPr lang="es-ES" sz="1000" dirty="0">
                    <a:solidFill>
                      <a:schemeClr val="bg1"/>
                    </a:solidFill>
                    <a:latin typeface="+mj-lt"/>
                    <a:cs typeface="Arial" pitchFamily="34" charset="0"/>
                  </a:rPr>
                  <a:t>+ PRIORIZACION </a:t>
                </a:r>
                <a:endParaRPr lang="es-CL" sz="1000" dirty="0">
                  <a:solidFill>
                    <a:schemeClr val="bg1"/>
                  </a:solidFill>
                  <a:latin typeface="+mj-lt"/>
                  <a:cs typeface="Arial" pitchFamily="34" charset="0"/>
                </a:endParaRPr>
              </a:p>
            </p:txBody>
          </p:sp>
          <p:sp>
            <p:nvSpPr>
              <p:cNvPr id="47" name="100 Rectángulo"/>
              <p:cNvSpPr/>
              <p:nvPr/>
            </p:nvSpPr>
            <p:spPr>
              <a:xfrm>
                <a:off x="5801835" y="3500437"/>
                <a:ext cx="2482953" cy="941027"/>
              </a:xfrm>
              <a:prstGeom prst="rect">
                <a:avLst/>
              </a:prstGeom>
              <a:solidFill>
                <a:schemeClr val="tx1">
                  <a:lumMod val="75000"/>
                  <a:lumOff val="25000"/>
                </a:schemeClr>
              </a:solidFill>
              <a:ln w="317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000" dirty="0">
                    <a:solidFill>
                      <a:schemeClr val="bg1"/>
                    </a:solidFill>
                    <a:latin typeface="+mj-lt"/>
                    <a:cs typeface="Arial" charset="0"/>
                  </a:rPr>
                  <a:t>PERFIL DE PROYECTO</a:t>
                </a:r>
              </a:p>
              <a:p>
                <a:pPr algn="ctr">
                  <a:spcBef>
                    <a:spcPts val="600"/>
                  </a:spcBef>
                  <a:defRPr/>
                </a:pPr>
                <a:r>
                  <a:rPr lang="es-ES" sz="1000" dirty="0">
                    <a:solidFill>
                      <a:schemeClr val="bg1"/>
                    </a:solidFill>
                    <a:latin typeface="+mj-lt"/>
                    <a:cs typeface="Arial" charset="0"/>
                  </a:rPr>
                  <a:t>(Iniciativas seleccionadas por la comunidad)</a:t>
                </a:r>
                <a:endParaRPr lang="es-CL" sz="1000" dirty="0">
                  <a:solidFill>
                    <a:schemeClr val="bg1"/>
                  </a:solidFill>
                  <a:latin typeface="+mj-lt"/>
                  <a:cs typeface="Arial" charset="0"/>
                </a:endParaRPr>
              </a:p>
            </p:txBody>
          </p:sp>
          <p:sp>
            <p:nvSpPr>
              <p:cNvPr id="48" name="94 Rectángulo"/>
              <p:cNvSpPr/>
              <p:nvPr/>
            </p:nvSpPr>
            <p:spPr>
              <a:xfrm>
                <a:off x="3022007" y="3500437"/>
                <a:ext cx="1919367" cy="941027"/>
              </a:xfrm>
              <a:prstGeom prst="rect">
                <a:avLst/>
              </a:prstGeom>
              <a:solidFill>
                <a:schemeClr val="bg1">
                  <a:lumMod val="65000"/>
                </a:schemeClr>
              </a:solidFill>
              <a:ln w="3175">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000" dirty="0">
                    <a:solidFill>
                      <a:schemeClr val="tx1"/>
                    </a:solidFill>
                    <a:latin typeface="+mj-lt"/>
                    <a:cs typeface="Arial" pitchFamily="34" charset="0"/>
                  </a:rPr>
                  <a:t>DISEÑO CONCEPTUAL</a:t>
                </a:r>
              </a:p>
              <a:p>
                <a:pPr algn="ctr">
                  <a:spcBef>
                    <a:spcPts val="600"/>
                  </a:spcBef>
                  <a:defRPr/>
                </a:pPr>
                <a:r>
                  <a:rPr lang="es-ES" sz="1000" dirty="0">
                    <a:solidFill>
                      <a:schemeClr val="tx1"/>
                    </a:solidFill>
                    <a:latin typeface="+mj-lt"/>
                    <a:cs typeface="Arial" pitchFamily="34" charset="0"/>
                  </a:rPr>
                  <a:t>(Ajuste Proyectos en curso + Nuevas iniciativas)</a:t>
                </a:r>
                <a:endParaRPr lang="es-CL" sz="1000" dirty="0">
                  <a:solidFill>
                    <a:schemeClr val="tx1"/>
                  </a:solidFill>
                  <a:latin typeface="+mj-lt"/>
                  <a:cs typeface="Arial" pitchFamily="34" charset="0"/>
                </a:endParaRPr>
              </a:p>
            </p:txBody>
          </p:sp>
        </p:grpSp>
        <p:sp>
          <p:nvSpPr>
            <p:cNvPr id="44" name="Text Box 65"/>
            <p:cNvSpPr txBox="1">
              <a:spLocks noChangeArrowheads="1"/>
            </p:cNvSpPr>
            <p:nvPr/>
          </p:nvSpPr>
          <p:spPr bwMode="auto">
            <a:xfrm>
              <a:off x="0" y="3683000"/>
              <a:ext cx="1335088" cy="369888"/>
            </a:xfrm>
            <a:prstGeom prst="rect">
              <a:avLst/>
            </a:prstGeom>
            <a:noFill/>
            <a:ln w="9525">
              <a:noFill/>
              <a:miter lim="800000"/>
              <a:headEnd/>
              <a:tailEnd/>
            </a:ln>
          </p:spPr>
          <p:txBody>
            <a:bodyPr wrap="none">
              <a:spAutoFit/>
            </a:bodyPr>
            <a:lstStyle/>
            <a:p>
              <a:pPr>
                <a:defRPr/>
              </a:pPr>
              <a:r>
                <a:rPr lang="en-US" dirty="0">
                  <a:latin typeface="+mj-lt"/>
                </a:rPr>
                <a:t> PROYECTOS</a:t>
              </a:r>
            </a:p>
          </p:txBody>
        </p:sp>
      </p:grpSp>
      <p:grpSp>
        <p:nvGrpSpPr>
          <p:cNvPr id="49" name="60 Grupo"/>
          <p:cNvGrpSpPr>
            <a:grpSpLocks/>
          </p:cNvGrpSpPr>
          <p:nvPr/>
        </p:nvGrpSpPr>
        <p:grpSpPr bwMode="auto">
          <a:xfrm>
            <a:off x="0" y="3913188"/>
            <a:ext cx="8845550" cy="1625600"/>
            <a:chOff x="0" y="1591050"/>
            <a:chExt cx="8845549" cy="1625600"/>
          </a:xfrm>
        </p:grpSpPr>
        <p:sp>
          <p:nvSpPr>
            <p:cNvPr id="50" name="70 CuadroTexto"/>
            <p:cNvSpPr txBox="1">
              <a:spLocks noChangeArrowheads="1"/>
            </p:cNvSpPr>
            <p:nvPr/>
          </p:nvSpPr>
          <p:spPr bwMode="auto">
            <a:xfrm>
              <a:off x="5512836" y="2837657"/>
              <a:ext cx="412750" cy="336550"/>
            </a:xfrm>
            <a:prstGeom prst="rect">
              <a:avLst/>
            </a:prstGeom>
            <a:noFill/>
            <a:ln w="9525">
              <a:noFill/>
              <a:miter lim="800000"/>
              <a:headEnd/>
              <a:tailEnd/>
            </a:ln>
          </p:spPr>
          <p:txBody>
            <a:bodyPr wrap="none">
              <a:spAutoFit/>
            </a:bodyPr>
            <a:lstStyle/>
            <a:p>
              <a:pPr algn="ctr"/>
              <a:r>
                <a:rPr lang="es-ES" sz="800">
                  <a:solidFill>
                    <a:srgbClr val="FF0000"/>
                  </a:solidFill>
                </a:rPr>
                <a:t>PUB</a:t>
              </a:r>
            </a:p>
            <a:p>
              <a:pPr algn="ctr"/>
              <a:r>
                <a:rPr lang="es-ES" sz="800">
                  <a:solidFill>
                    <a:srgbClr val="FF0000"/>
                  </a:solidFill>
                </a:rPr>
                <a:t>- PRI</a:t>
              </a:r>
              <a:endParaRPr lang="es-CL" sz="800">
                <a:solidFill>
                  <a:srgbClr val="FF0000"/>
                </a:solidFill>
              </a:endParaRPr>
            </a:p>
          </p:txBody>
        </p:sp>
        <p:grpSp>
          <p:nvGrpSpPr>
            <p:cNvPr id="51" name="52 Grupo"/>
            <p:cNvGrpSpPr>
              <a:grpSpLocks/>
            </p:cNvGrpSpPr>
            <p:nvPr/>
          </p:nvGrpSpPr>
          <p:grpSpPr bwMode="auto">
            <a:xfrm>
              <a:off x="0" y="1591050"/>
              <a:ext cx="8845549" cy="1625600"/>
              <a:chOff x="0" y="1563688"/>
              <a:chExt cx="8845549" cy="1625600"/>
            </a:xfrm>
          </p:grpSpPr>
          <p:sp>
            <p:nvSpPr>
              <p:cNvPr id="52" name="Text Box 68"/>
              <p:cNvSpPr txBox="1">
                <a:spLocks noChangeArrowheads="1"/>
              </p:cNvSpPr>
              <p:nvPr/>
            </p:nvSpPr>
            <p:spPr bwMode="auto">
              <a:xfrm>
                <a:off x="0" y="2598738"/>
                <a:ext cx="1646238" cy="369887"/>
              </a:xfrm>
              <a:prstGeom prst="rect">
                <a:avLst/>
              </a:prstGeom>
              <a:noFill/>
              <a:ln w="9525">
                <a:noFill/>
                <a:miter lim="800000"/>
                <a:headEnd/>
                <a:tailEnd/>
              </a:ln>
            </p:spPr>
            <p:txBody>
              <a:bodyPr wrap="none">
                <a:spAutoFit/>
              </a:bodyPr>
              <a:lstStyle/>
              <a:p>
                <a:pPr>
                  <a:defRPr/>
                </a:pPr>
                <a:r>
                  <a:rPr lang="en-US" dirty="0">
                    <a:latin typeface="+mj-lt"/>
                  </a:rPr>
                  <a:t> ARTICULACION</a:t>
                </a:r>
              </a:p>
            </p:txBody>
          </p:sp>
          <p:grpSp>
            <p:nvGrpSpPr>
              <p:cNvPr id="53" name="51 Grupo"/>
              <p:cNvGrpSpPr>
                <a:grpSpLocks/>
              </p:cNvGrpSpPr>
              <p:nvPr/>
            </p:nvGrpSpPr>
            <p:grpSpPr bwMode="auto">
              <a:xfrm>
                <a:off x="2017713" y="1563688"/>
                <a:ext cx="6624637" cy="1214437"/>
                <a:chOff x="2017713" y="1563688"/>
                <a:chExt cx="6624637" cy="1214437"/>
              </a:xfrm>
            </p:grpSpPr>
            <p:sp>
              <p:nvSpPr>
                <p:cNvPr id="61" name="Rectangle 54"/>
                <p:cNvSpPr>
                  <a:spLocks noChangeArrowheads="1"/>
                </p:cNvSpPr>
                <p:nvPr/>
              </p:nvSpPr>
              <p:spPr bwMode="auto">
                <a:xfrm rot="5400000">
                  <a:off x="5049837" y="1976438"/>
                  <a:ext cx="1214437" cy="388937"/>
                </a:xfrm>
                <a:prstGeom prst="rect">
                  <a:avLst/>
                </a:prstGeom>
                <a:noFill/>
                <a:ln w="9525">
                  <a:noFill/>
                  <a:miter lim="800000"/>
                  <a:headEnd/>
                  <a:tailEnd/>
                </a:ln>
              </p:spPr>
              <p:txBody>
                <a:bodyPr/>
                <a:lstStyle/>
                <a:p>
                  <a:pPr algn="r">
                    <a:spcBef>
                      <a:spcPct val="20000"/>
                    </a:spcBef>
                    <a:defRPr/>
                  </a:pPr>
                  <a:r>
                    <a:rPr lang="es-ES" sz="1000" b="1" dirty="0">
                      <a:solidFill>
                        <a:srgbClr val="FF0000"/>
                      </a:solidFill>
                      <a:latin typeface="+mj-lt"/>
                    </a:rPr>
                    <a:t>SEMINARIO</a:t>
                  </a:r>
                </a:p>
              </p:txBody>
            </p:sp>
            <p:sp>
              <p:nvSpPr>
                <p:cNvPr id="62" name="Rectangle 64"/>
                <p:cNvSpPr>
                  <a:spLocks noChangeArrowheads="1"/>
                </p:cNvSpPr>
                <p:nvPr/>
              </p:nvSpPr>
              <p:spPr bwMode="auto">
                <a:xfrm>
                  <a:off x="2017713" y="2381250"/>
                  <a:ext cx="1362075" cy="330200"/>
                </a:xfrm>
                <a:prstGeom prst="rect">
                  <a:avLst/>
                </a:prstGeom>
                <a:noFill/>
                <a:ln w="9525">
                  <a:noFill/>
                  <a:miter lim="800000"/>
                  <a:headEnd/>
                  <a:tailEnd/>
                </a:ln>
              </p:spPr>
              <p:txBody>
                <a:bodyPr/>
                <a:lstStyle/>
                <a:p>
                  <a:pPr algn="ctr">
                    <a:spcBef>
                      <a:spcPts val="0"/>
                    </a:spcBef>
                    <a:defRPr/>
                  </a:pPr>
                  <a:r>
                    <a:rPr lang="es-ES_tradnl" sz="1000" dirty="0">
                      <a:latin typeface="+mj-lt"/>
                    </a:rPr>
                    <a:t>Identificación recursos disponibles</a:t>
                  </a:r>
                </a:p>
              </p:txBody>
            </p:sp>
            <p:sp>
              <p:nvSpPr>
                <p:cNvPr id="63" name="Rectangle 64"/>
                <p:cNvSpPr>
                  <a:spLocks noChangeArrowheads="1"/>
                </p:cNvSpPr>
                <p:nvPr/>
              </p:nvSpPr>
              <p:spPr bwMode="auto">
                <a:xfrm>
                  <a:off x="3311525" y="2378075"/>
                  <a:ext cx="2089150" cy="330200"/>
                </a:xfrm>
                <a:prstGeom prst="rect">
                  <a:avLst/>
                </a:prstGeom>
                <a:noFill/>
                <a:ln w="9525">
                  <a:noFill/>
                  <a:miter lim="800000"/>
                  <a:headEnd/>
                  <a:tailEnd/>
                </a:ln>
              </p:spPr>
              <p:txBody>
                <a:bodyPr/>
                <a:lstStyle/>
                <a:p>
                  <a:pPr algn="ctr">
                    <a:spcBef>
                      <a:spcPts val="0"/>
                    </a:spcBef>
                    <a:defRPr/>
                  </a:pPr>
                  <a:r>
                    <a:rPr lang="es-ES_tradnl" sz="1000" dirty="0">
                      <a:latin typeface="+mj-lt"/>
                    </a:rPr>
                    <a:t>Mesas bilaterales de trabajo con organismos públicos locales</a:t>
                  </a:r>
                </a:p>
              </p:txBody>
            </p:sp>
            <p:sp>
              <p:nvSpPr>
                <p:cNvPr id="64" name="Rectangle 64"/>
                <p:cNvSpPr>
                  <a:spLocks noChangeArrowheads="1"/>
                </p:cNvSpPr>
                <p:nvPr/>
              </p:nvSpPr>
              <p:spPr bwMode="auto">
                <a:xfrm>
                  <a:off x="6159499" y="2382838"/>
                  <a:ext cx="2482850" cy="330200"/>
                </a:xfrm>
                <a:prstGeom prst="rect">
                  <a:avLst/>
                </a:prstGeom>
                <a:noFill/>
                <a:ln w="9525">
                  <a:noFill/>
                  <a:miter lim="800000"/>
                  <a:headEnd/>
                  <a:tailEnd/>
                </a:ln>
              </p:spPr>
              <p:txBody>
                <a:bodyPr/>
                <a:lstStyle/>
                <a:p>
                  <a:pPr algn="ctr">
                    <a:spcBef>
                      <a:spcPts val="0"/>
                    </a:spcBef>
                    <a:defRPr/>
                  </a:pPr>
                  <a:r>
                    <a:rPr lang="es-ES_tradnl" sz="1000" dirty="0">
                      <a:latin typeface="+mj-lt"/>
                    </a:rPr>
                    <a:t>Identificación de Recursos Privados.</a:t>
                  </a:r>
                </a:p>
                <a:p>
                  <a:pPr algn="ctr">
                    <a:spcBef>
                      <a:spcPts val="0"/>
                    </a:spcBef>
                    <a:defRPr/>
                  </a:pPr>
                  <a:r>
                    <a:rPr lang="es-ES_tradnl" sz="1000" dirty="0">
                      <a:latin typeface="+mj-lt"/>
                    </a:rPr>
                    <a:t>Formulación de Proyectos Públicos.</a:t>
                  </a:r>
                </a:p>
              </p:txBody>
            </p:sp>
          </p:grpSp>
          <p:grpSp>
            <p:nvGrpSpPr>
              <p:cNvPr id="54" name="169 Grupo"/>
              <p:cNvGrpSpPr>
                <a:grpSpLocks/>
              </p:cNvGrpSpPr>
              <p:nvPr/>
            </p:nvGrpSpPr>
            <p:grpSpPr bwMode="auto">
              <a:xfrm>
                <a:off x="3184085" y="2743200"/>
                <a:ext cx="5661464" cy="446088"/>
                <a:chOff x="2712486" y="3054160"/>
                <a:chExt cx="5660832" cy="446278"/>
              </a:xfrm>
            </p:grpSpPr>
            <p:sp>
              <p:nvSpPr>
                <p:cNvPr id="55" name="132 Elipse"/>
                <p:cNvSpPr/>
                <p:nvPr/>
              </p:nvSpPr>
              <p:spPr>
                <a:xfrm>
                  <a:off x="2712926" y="3054160"/>
                  <a:ext cx="428577" cy="428808"/>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800" dirty="0">
                      <a:latin typeface="Arial" pitchFamily="34" charset="0"/>
                      <a:cs typeface="Arial" pitchFamily="34" charset="0"/>
                    </a:rPr>
                    <a:t>CO1</a:t>
                  </a:r>
                  <a:endParaRPr lang="es-CL" sz="800" dirty="0">
                    <a:latin typeface="Arial" pitchFamily="34" charset="0"/>
                    <a:cs typeface="Arial" pitchFamily="34" charset="0"/>
                  </a:endParaRPr>
                </a:p>
              </p:txBody>
            </p:sp>
            <p:sp>
              <p:nvSpPr>
                <p:cNvPr id="56" name="137 Elipse"/>
                <p:cNvSpPr/>
                <p:nvPr/>
              </p:nvSpPr>
              <p:spPr>
                <a:xfrm>
                  <a:off x="3876434" y="3071630"/>
                  <a:ext cx="428577" cy="428808"/>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800" dirty="0">
                      <a:latin typeface="Arial" pitchFamily="34" charset="0"/>
                      <a:cs typeface="Arial" pitchFamily="34" charset="0"/>
                    </a:rPr>
                    <a:t>CO2</a:t>
                  </a:r>
                  <a:endParaRPr lang="es-CL" sz="800" dirty="0">
                    <a:latin typeface="Arial" pitchFamily="34" charset="0"/>
                    <a:cs typeface="Arial" pitchFamily="34" charset="0"/>
                  </a:endParaRPr>
                </a:p>
              </p:txBody>
            </p:sp>
            <p:sp>
              <p:nvSpPr>
                <p:cNvPr id="57" name="138 Elipse"/>
                <p:cNvSpPr/>
                <p:nvPr/>
              </p:nvSpPr>
              <p:spPr>
                <a:xfrm>
                  <a:off x="5043115" y="3071630"/>
                  <a:ext cx="428577" cy="42880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L" sz="600" dirty="0">
                    <a:latin typeface="Arial" pitchFamily="34" charset="0"/>
                    <a:cs typeface="Arial" pitchFamily="34" charset="0"/>
                  </a:endParaRPr>
                </a:p>
              </p:txBody>
            </p:sp>
            <p:sp>
              <p:nvSpPr>
                <p:cNvPr id="58" name="140 Elipse"/>
                <p:cNvSpPr/>
                <p:nvPr/>
              </p:nvSpPr>
              <p:spPr>
                <a:xfrm>
                  <a:off x="6732027" y="3071630"/>
                  <a:ext cx="428577" cy="428808"/>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800" dirty="0">
                      <a:latin typeface="Arial" pitchFamily="34" charset="0"/>
                      <a:cs typeface="Arial" pitchFamily="34" charset="0"/>
                    </a:rPr>
                    <a:t>CO4</a:t>
                  </a:r>
                  <a:endParaRPr lang="es-CL" sz="800" dirty="0">
                    <a:latin typeface="Arial" pitchFamily="34" charset="0"/>
                    <a:cs typeface="Arial" pitchFamily="34" charset="0"/>
                  </a:endParaRPr>
                </a:p>
              </p:txBody>
            </p:sp>
            <p:sp>
              <p:nvSpPr>
                <p:cNvPr id="59" name="144 Elipse"/>
                <p:cNvSpPr/>
                <p:nvPr/>
              </p:nvSpPr>
              <p:spPr>
                <a:xfrm>
                  <a:off x="7944741" y="3071630"/>
                  <a:ext cx="428577" cy="428808"/>
                </a:xfrm>
                <a:prstGeom prst="ellipse">
                  <a:avLst/>
                </a:prstGeom>
                <a:solidFill>
                  <a:srgbClr val="FF00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800" b="1" dirty="0">
                      <a:solidFill>
                        <a:schemeClr val="bg1"/>
                      </a:solidFill>
                      <a:latin typeface="Arial" pitchFamily="34" charset="0"/>
                      <a:cs typeface="Arial" pitchFamily="34" charset="0"/>
                    </a:rPr>
                    <a:t>CO5</a:t>
                  </a:r>
                  <a:endParaRPr lang="es-CL" sz="800" b="1" dirty="0">
                    <a:solidFill>
                      <a:schemeClr val="bg1"/>
                    </a:solidFill>
                    <a:latin typeface="Arial" pitchFamily="34" charset="0"/>
                    <a:cs typeface="Arial" pitchFamily="34" charset="0"/>
                  </a:endParaRPr>
                </a:p>
              </p:txBody>
            </p:sp>
            <p:sp>
              <p:nvSpPr>
                <p:cNvPr id="60" name="139 Elipse"/>
                <p:cNvSpPr/>
                <p:nvPr/>
              </p:nvSpPr>
              <p:spPr>
                <a:xfrm>
                  <a:off x="5479630" y="3071630"/>
                  <a:ext cx="428577" cy="428808"/>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800" dirty="0">
                      <a:latin typeface="Arial" pitchFamily="34" charset="0"/>
                      <a:cs typeface="Arial" pitchFamily="34" charset="0"/>
                    </a:rPr>
                    <a:t>CO3</a:t>
                  </a:r>
                  <a:endParaRPr lang="es-CL" sz="800" dirty="0">
                    <a:latin typeface="Arial" pitchFamily="34" charset="0"/>
                    <a:cs typeface="Arial" pitchFamily="34" charset="0"/>
                  </a:endParaRPr>
                </a:p>
              </p:txBody>
            </p:sp>
          </p:grpSp>
        </p:grpSp>
      </p:grpSp>
      <p:cxnSp>
        <p:nvCxnSpPr>
          <p:cNvPr id="65" name="3 Conector recto"/>
          <p:cNvCxnSpPr/>
          <p:nvPr/>
        </p:nvCxnSpPr>
        <p:spPr>
          <a:xfrm>
            <a:off x="0" y="105251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5 Rectángulo"/>
          <p:cNvSpPr/>
          <p:nvPr/>
        </p:nvSpPr>
        <p:spPr>
          <a:xfrm>
            <a:off x="395536" y="6488668"/>
            <a:ext cx="2133554" cy="369332"/>
          </a:xfrm>
          <a:prstGeom prst="rect">
            <a:avLst/>
          </a:prstGeom>
        </p:spPr>
        <p:txBody>
          <a:bodyPr wrap="none">
            <a:spAutoFit/>
          </a:bodyPr>
          <a:lstStyle/>
          <a:p>
            <a:r>
              <a:rPr lang="es-CL" dirty="0" smtClean="0">
                <a:solidFill>
                  <a:srgbClr val="000000"/>
                </a:solidFill>
                <a:cs typeface="Arial" charset="0"/>
              </a:rPr>
              <a:t>Fuente: Calama Plus</a:t>
            </a:r>
            <a:endParaRPr lang="es-CL" dirty="0">
              <a:solidFill>
                <a:srgbClr val="000000"/>
              </a:solidFill>
              <a:cs typeface="Arial" charset="0"/>
            </a:endParaRPr>
          </a:p>
        </p:txBody>
      </p:sp>
    </p:spTree>
    <p:extLst>
      <p:ext uri="{BB962C8B-B14F-4D97-AF65-F5344CB8AC3E}">
        <p14:creationId xmlns:p14="http://schemas.microsoft.com/office/powerpoint/2010/main" val="1208614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1484784"/>
            <a:ext cx="8229600" cy="4525963"/>
          </a:xfrm>
        </p:spPr>
        <p:txBody>
          <a:bodyPr/>
          <a:lstStyle/>
          <a:p>
            <a:pPr marL="0" indent="0">
              <a:buNone/>
            </a:pPr>
            <a:endParaRPr lang="es-CL" dirty="0" smtClean="0">
              <a:solidFill>
                <a:schemeClr val="accent6">
                  <a:lumMod val="75000"/>
                </a:schemeClr>
              </a:solidFill>
            </a:endParaRPr>
          </a:p>
          <a:p>
            <a:pPr marL="0" indent="0">
              <a:buNone/>
            </a:pPr>
            <a:endParaRPr lang="es-CL" dirty="0" smtClean="0">
              <a:solidFill>
                <a:schemeClr val="accent6">
                  <a:lumMod val="75000"/>
                </a:schemeClr>
              </a:solidFill>
            </a:endParaRPr>
          </a:p>
          <a:p>
            <a:pPr marL="0" indent="0">
              <a:buNone/>
            </a:pPr>
            <a:r>
              <a:rPr lang="es-CL" sz="3200" dirty="0" smtClean="0">
                <a:solidFill>
                  <a:schemeClr val="accent6">
                    <a:lumMod val="75000"/>
                  </a:schemeClr>
                </a:solidFill>
              </a:rPr>
              <a:t>Muchas gracias!!</a:t>
            </a:r>
            <a:endParaRPr lang="es-CL" sz="3200" dirty="0">
              <a:solidFill>
                <a:schemeClr val="accent6">
                  <a:lumMod val="75000"/>
                </a:schemeClr>
              </a:solidFill>
            </a:endParaRPr>
          </a:p>
          <a:p>
            <a:pPr marL="0" indent="0">
              <a:buNone/>
            </a:pPr>
            <a:endParaRPr lang="es-CL" sz="3200" dirty="0" smtClean="0">
              <a:solidFill>
                <a:schemeClr val="accent6">
                  <a:lumMod val="75000"/>
                </a:schemeClr>
              </a:solidFill>
            </a:endParaRPr>
          </a:p>
          <a:p>
            <a:pPr marL="0" indent="0">
              <a:buNone/>
            </a:pPr>
            <a:endParaRPr lang="es-CL" sz="1400" dirty="0">
              <a:solidFill>
                <a:schemeClr val="accent6">
                  <a:lumMod val="75000"/>
                </a:schemeClr>
              </a:solidFill>
            </a:endParaRPr>
          </a:p>
          <a:p>
            <a:pPr marL="0" indent="0">
              <a:buNone/>
            </a:pPr>
            <a:r>
              <a:rPr lang="es-CL" sz="3200" dirty="0" smtClean="0">
                <a:solidFill>
                  <a:schemeClr val="accent6">
                    <a:lumMod val="75000"/>
                  </a:schemeClr>
                </a:solidFill>
              </a:rPr>
              <a:t>Dudas o comentarios ….</a:t>
            </a:r>
            <a:endParaRPr lang="es-CL" sz="3200" dirty="0"/>
          </a:p>
        </p:txBody>
      </p:sp>
      <p:sp>
        <p:nvSpPr>
          <p:cNvPr id="4" name="3 Marcador de número de diapositiva"/>
          <p:cNvSpPr>
            <a:spLocks noGrp="1"/>
          </p:cNvSpPr>
          <p:nvPr>
            <p:ph type="sldNum" sz="quarter" idx="4"/>
          </p:nvPr>
        </p:nvSpPr>
        <p:spPr/>
        <p:txBody>
          <a:bodyPr/>
          <a:lstStyle/>
          <a:p>
            <a:fld id="{1F9727B9-42C5-46DE-81C8-E81AED7FBE76}" type="slidenum">
              <a:rPr lang="es-CL" smtClean="0">
                <a:solidFill>
                  <a:prstClr val="black">
                    <a:tint val="75000"/>
                  </a:prstClr>
                </a:solidFill>
              </a:rPr>
              <a:pPr/>
              <a:t>51</a:t>
            </a:fld>
            <a:endParaRPr lang="es-CL" dirty="0">
              <a:solidFill>
                <a:prstClr val="black">
                  <a:tint val="75000"/>
                </a:prstClr>
              </a:solidFill>
            </a:endParaRPr>
          </a:p>
        </p:txBody>
      </p:sp>
    </p:spTree>
    <p:extLst>
      <p:ext uri="{BB962C8B-B14F-4D97-AF65-F5344CB8AC3E}">
        <p14:creationId xmlns:p14="http://schemas.microsoft.com/office/powerpoint/2010/main" val="2909170726"/>
      </p:ext>
    </p:extLst>
  </p:cSld>
  <p:clrMapOvr>
    <a:masterClrMapping/>
  </p:clrMapOvr>
  <p:transition spd="slow">
    <p:cove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VCT-BODYINDENTATION" val="0;0;0;0;0;14.25;14.09646;28.34646;28.26968;42.51968;28.26968;42.51968;28.26968;42.51968;28.26968;42.51968;28.26968;42.51968;"/>
  <p:tag name="VCT-BULLETVISIBILITY" val="G  *******"/>
</p:tagLst>
</file>

<file path=ppt/tags/tag2.xml><?xml version="1.0" encoding="utf-8"?>
<p:tagLst xmlns:a="http://schemas.openxmlformats.org/drawingml/2006/main" xmlns:r="http://schemas.openxmlformats.org/officeDocument/2006/relationships" xmlns:p="http://schemas.openxmlformats.org/presentationml/2006/main">
  <p:tag name="STYLE" val="VCT_Marker"/>
  <p:tag name="DATE" val="19.10.2011 11:04:46"/>
  <p:tag name="VCT-TEMPLATE" val="GfK Template for Office 2007-2010 4-3.potx"/>
  <p:tag name="VCTMASTER" val="GfK Master for PPT 2010 4-3"/>
  <p:tag name="VCTORDER" val="1"/>
</p:tagLst>
</file>

<file path=ppt/tags/tag3.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Letto\AppData\Local\Temp\articulate\presenter\imgtemp\autaGyk3_archivos\slide0001_image001.png"/>
</p:tagLst>
</file>

<file path=ppt/tags/tag4.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Letto\AppData\Local\Temp\articulate\presenter\imgtemp\autaGyk3_archivos\slide0001_image001.png"/>
</p:tagLst>
</file>

<file path=ppt/theme/theme1.xml><?xml version="1.0" encoding="utf-8"?>
<a:theme xmlns:a="http://schemas.openxmlformats.org/drawingml/2006/main" name="1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GfK Template PPT 2007-2010 4-3">
  <a:themeElements>
    <a:clrScheme name="GfK color scheme for Office 2010">
      <a:dk1>
        <a:srgbClr val="000000"/>
      </a:dk1>
      <a:lt1>
        <a:srgbClr val="FFFFFF"/>
      </a:lt1>
      <a:dk2>
        <a:srgbClr val="E95E0F"/>
      </a:dk2>
      <a:lt2>
        <a:srgbClr val="928580"/>
      </a:lt2>
      <a:accent1>
        <a:srgbClr val="004186"/>
      </a:accent1>
      <a:accent2>
        <a:srgbClr val="0087C8"/>
      </a:accent2>
      <a:accent3>
        <a:srgbClr val="A1AF00"/>
      </a:accent3>
      <a:accent4>
        <a:srgbClr val="CDC300"/>
      </a:accent4>
      <a:accent5>
        <a:srgbClr val="B50F22"/>
      </a:accent5>
      <a:accent6>
        <a:srgbClr val="E31B19"/>
      </a:accent6>
      <a:hlink>
        <a:srgbClr val="A1AF00"/>
      </a:hlink>
      <a:folHlink>
        <a:srgbClr val="CDC30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bg1"/>
        </a:solidFill>
        <a:ln w="9525">
          <a:solidFill>
            <a:schemeClr val="tx1"/>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marL="0" indent="0" algn="ctr">
          <a:spcBef>
            <a:spcPts val="300"/>
          </a:spcBef>
          <a:defRPr sz="1600" dirty="0" err="1" smtClean="0">
            <a:solidFill>
              <a:schemeClr val="tx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noAutofit/>
      </a:bodyPr>
      <a:lstStyle>
        <a:defPPr>
          <a:spcBef>
            <a:spcPts val="300"/>
          </a:spcBef>
          <a:defRPr sz="1600" dirty="0" err="1" smtClean="0">
            <a:latin typeface="Arial" pitchFamily="34" charset="0"/>
            <a:cs typeface="Arial" pitchFamily="34" charset="0"/>
          </a:defRPr>
        </a:defPPr>
      </a:lstStyle>
    </a:txDef>
  </a:objectDefaults>
  <a:extraClrSchemeLst/>
</a:theme>
</file>

<file path=ppt/theme/theme3.xml><?xml version="1.0" encoding="utf-8"?>
<a:theme xmlns:a="http://schemas.openxmlformats.org/drawingml/2006/main" name="2_CODELCO 2010 ">
  <a:themeElements>
    <a:clrScheme name="">
      <a:dk1>
        <a:srgbClr val="000000"/>
      </a:dk1>
      <a:lt1>
        <a:srgbClr val="FFFFFF"/>
      </a:lt1>
      <a:dk2>
        <a:srgbClr val="FFC545"/>
      </a:dk2>
      <a:lt2>
        <a:srgbClr val="476F6E"/>
      </a:lt2>
      <a:accent1>
        <a:srgbClr val="FFFFCC"/>
      </a:accent1>
      <a:accent2>
        <a:srgbClr val="FF9900"/>
      </a:accent2>
      <a:accent3>
        <a:srgbClr val="FFFFFF"/>
      </a:accent3>
      <a:accent4>
        <a:srgbClr val="000000"/>
      </a:accent4>
      <a:accent5>
        <a:srgbClr val="FFFFE2"/>
      </a:accent5>
      <a:accent6>
        <a:srgbClr val="E78A00"/>
      </a:accent6>
      <a:hlink>
        <a:srgbClr val="3E7D7C"/>
      </a:hlink>
      <a:folHlink>
        <a:srgbClr val="99CCCC"/>
      </a:folHlink>
    </a:clrScheme>
    <a:fontScheme name="CODELCO 2010 ">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DELCO 2010  1">
        <a:dk1>
          <a:srgbClr val="264D4C"/>
        </a:dk1>
        <a:lt1>
          <a:srgbClr val="F8F8F8"/>
        </a:lt1>
        <a:dk2>
          <a:srgbClr val="336666"/>
        </a:dk2>
        <a:lt2>
          <a:srgbClr val="FFFFCC"/>
        </a:lt2>
        <a:accent1>
          <a:srgbClr val="C0C0C0"/>
        </a:accent1>
        <a:accent2>
          <a:srgbClr val="FF9900"/>
        </a:accent2>
        <a:accent3>
          <a:srgbClr val="ADB8B8"/>
        </a:accent3>
        <a:accent4>
          <a:srgbClr val="D4D4D4"/>
        </a:accent4>
        <a:accent5>
          <a:srgbClr val="DCDCDC"/>
        </a:accent5>
        <a:accent6>
          <a:srgbClr val="E78A00"/>
        </a:accent6>
        <a:hlink>
          <a:srgbClr val="FFCC00"/>
        </a:hlink>
        <a:folHlink>
          <a:srgbClr val="99CCCC"/>
        </a:folHlink>
      </a:clrScheme>
      <a:clrMap bg1="dk2" tx1="lt1" bg2="dk1" tx2="lt2" accent1="accent1" accent2="accent2" accent3="accent3" accent4="accent4" accent5="accent5" accent6="accent6" hlink="hlink" folHlink="folHlink"/>
    </a:extraClrScheme>
    <a:extraClrScheme>
      <a:clrScheme name="CODELCO 2010  2">
        <a:dk1>
          <a:srgbClr val="000000"/>
        </a:dk1>
        <a:lt1>
          <a:srgbClr val="609494"/>
        </a:lt1>
        <a:dk2>
          <a:srgbClr val="FFC545"/>
        </a:dk2>
        <a:lt2>
          <a:srgbClr val="476F6E"/>
        </a:lt2>
        <a:accent1>
          <a:srgbClr val="FFFFCC"/>
        </a:accent1>
        <a:accent2>
          <a:srgbClr val="FF9900"/>
        </a:accent2>
        <a:accent3>
          <a:srgbClr val="B6C8C8"/>
        </a:accent3>
        <a:accent4>
          <a:srgbClr val="000000"/>
        </a:accent4>
        <a:accent5>
          <a:srgbClr val="FFFFE2"/>
        </a:accent5>
        <a:accent6>
          <a:srgbClr val="E78A00"/>
        </a:accent6>
        <a:hlink>
          <a:srgbClr val="3E7D7C"/>
        </a:hlink>
        <a:folHlink>
          <a:srgbClr val="99CCCC"/>
        </a:folHlink>
      </a:clrScheme>
      <a:clrMap bg1="lt1" tx1="dk1" bg2="lt2" tx2="dk2" accent1="accent1" accent2="accent2" accent3="accent3" accent4="accent4" accent5="accent5" accent6="accent6" hlink="hlink" folHlink="folHlink"/>
    </a:extraClrScheme>
    <a:extraClrScheme>
      <a:clrScheme name="CODELCO 2010  3">
        <a:dk1>
          <a:srgbClr val="000000"/>
        </a:dk1>
        <a:lt1>
          <a:srgbClr val="FFFFFF"/>
        </a:lt1>
        <a:dk2>
          <a:srgbClr val="000000"/>
        </a:dk2>
        <a:lt2>
          <a:srgbClr val="B2B2B2"/>
        </a:lt2>
        <a:accent1>
          <a:srgbClr val="C0C0C0"/>
        </a:accent1>
        <a:accent2>
          <a:srgbClr val="F8F8F8"/>
        </a:accent2>
        <a:accent3>
          <a:srgbClr val="FFFFFF"/>
        </a:accent3>
        <a:accent4>
          <a:srgbClr val="000000"/>
        </a:accent4>
        <a:accent5>
          <a:srgbClr val="DCDCDC"/>
        </a:accent5>
        <a:accent6>
          <a:srgbClr val="E1E1E1"/>
        </a:accent6>
        <a:hlink>
          <a:srgbClr val="4D4D4D"/>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Plantilla_RCE">
  <a:themeElements>
    <a:clrScheme name="Personalizado 4">
      <a:dk1>
        <a:srgbClr val="000000"/>
      </a:dk1>
      <a:lt1>
        <a:srgbClr val="FFFFFF"/>
      </a:lt1>
      <a:dk2>
        <a:srgbClr val="000000"/>
      </a:dk2>
      <a:lt2>
        <a:srgbClr val="808080"/>
      </a:lt2>
      <a:accent1>
        <a:srgbClr val="002060"/>
      </a:accent1>
      <a:accent2>
        <a:srgbClr val="99B3B0"/>
      </a:accent2>
      <a:accent3>
        <a:srgbClr val="FFFFFF"/>
      </a:accent3>
      <a:accent4>
        <a:srgbClr val="000000"/>
      </a:accent4>
      <a:accent5>
        <a:srgbClr val="DAEDEF"/>
      </a:accent5>
      <a:accent6>
        <a:srgbClr val="2D2D8A"/>
      </a:accent6>
      <a:hlink>
        <a:srgbClr val="FC0808"/>
      </a:hlink>
      <a:folHlink>
        <a:srgbClr val="9009CD"/>
      </a:folHlink>
    </a:clrScheme>
    <a:fontScheme name="Plantilla_RCE">
      <a:majorFont>
        <a:latin typeface="Cambria"/>
        <a:ea typeface=""/>
        <a:cs typeface=""/>
      </a:majorFont>
      <a:minorFont>
        <a:latin typeface="Candar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lantilla_R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lantilla_R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lantilla_R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lantilla_R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lantilla_R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lantilla_R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lantilla_RC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lantilla_R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lantilla_R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lantilla_R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lantilla_R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lantilla_R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2073</TotalTime>
  <Words>3043</Words>
  <Application>Microsoft Office PowerPoint</Application>
  <PresentationFormat>Presentación en pantalla (4:3)</PresentationFormat>
  <Paragraphs>408</Paragraphs>
  <Slides>51</Slides>
  <Notes>5</Notes>
  <HiddenSlides>9</HiddenSlides>
  <MMClips>0</MMClips>
  <ScaleCrop>false</ScaleCrop>
  <HeadingPairs>
    <vt:vector size="4" baseType="variant">
      <vt:variant>
        <vt:lpstr>Tema</vt:lpstr>
      </vt:variant>
      <vt:variant>
        <vt:i4>4</vt:i4>
      </vt:variant>
      <vt:variant>
        <vt:lpstr>Títulos de diapositiva</vt:lpstr>
      </vt:variant>
      <vt:variant>
        <vt:i4>51</vt:i4>
      </vt:variant>
    </vt:vector>
  </HeadingPairs>
  <TitlesOfParts>
    <vt:vector size="55" baseType="lpstr">
      <vt:lpstr>1_Diseño personalizado</vt:lpstr>
      <vt:lpstr>1_GfK Template PPT 2007-2010 4-3</vt:lpstr>
      <vt:lpstr>2_CODELCO 2010 </vt:lpstr>
      <vt:lpstr>Plantilla_RCE</vt:lpstr>
      <vt:lpstr>Presentación de PowerPoint</vt:lpstr>
      <vt:lpstr>AGENDA</vt:lpstr>
      <vt:lpstr>Presentación de PowerPoint</vt:lpstr>
      <vt:lpstr>        CONTEXTO:  Conflictividad y judicialización</vt:lpstr>
      <vt:lpstr>        CONTEXTO:  Fomentado por  las nuevas formas de comunicarnos (redes sociales)</vt:lpstr>
      <vt:lpstr>        CONTEXTO:  ¿qué es un conflicto?</vt:lpstr>
      <vt:lpstr>        CONTEXTO:  ¿qué es un conflicto?</vt:lpstr>
      <vt:lpstr>        CONTEXTO:  Conflictos socioambientales</vt:lpstr>
      <vt:lpstr>Presentación de PowerPoint</vt:lpstr>
      <vt:lpstr>Presentación de PowerPoint</vt:lpstr>
      <vt:lpstr>¿Cómo están reaccionando las empresas para evitar/reducir los conflictos socioambientales?  </vt:lpstr>
      <vt:lpstr>        2.  EMPRESA SOSTENIBLE:           Desarrollo sostenible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4. ESTRUCTURAS DE RELACIONAMIENTO COMUNITARIO a) Modelos de interacción entre empresa y comunidad</vt:lpstr>
      <vt:lpstr>Modelos de interacción entre empresa y comunidad</vt:lpstr>
      <vt:lpstr>Modelos de interacción entre empresa y comunidad</vt:lpstr>
      <vt:lpstr>ESTRUCTURAS DE RELACIONAMIENTO COMUNITARIO b) Distintos niveles de intervención comunitaria</vt:lpstr>
      <vt:lpstr>Niveles de Intervención Comunitaria (cont.)</vt:lpstr>
      <vt:lpstr>Niveles de Intervención Comunitaria (cont.)</vt:lpstr>
      <vt:lpstr>Niveles de Intervención Comunitaria (cont.)</vt:lpstr>
      <vt:lpstr>Niveles de Intervención Comunitaria (cont.)</vt:lpstr>
      <vt:lpstr>Niveles de Intervención Comunitaria (cont.)</vt:lpstr>
      <vt:lpstr>Presentación de PowerPoint</vt:lpstr>
      <vt:lpstr>Principios Rectores de los derechos Humanos: “Proteger, Respetar y Remediar” </vt:lpstr>
      <vt:lpstr>Presentación de PowerPoint</vt:lpstr>
      <vt:lpstr> Los Derechos Humanos para las empresas </vt:lpstr>
      <vt:lpstr>Presentación de PowerPoint</vt:lpstr>
      <vt:lpstr>Presentación de PowerPoint</vt:lpstr>
      <vt:lpstr>Herramientas y habilidades del diálogo</vt:lpstr>
      <vt:lpstr>Preparándose para el diálogo</vt:lpstr>
      <vt:lpstr>Principios del diálogo</vt:lpstr>
      <vt:lpstr>6. DESAFIOS DE LAS RELACIONES COMUNITARIAS Generar nuevas fórmulas de vincularse</vt:lpstr>
      <vt:lpstr>DESAFIOS DE LAS RELACIONES COMUNITARIAS Generar nuevas fórmulas de vincularse</vt:lpstr>
      <vt:lpstr>DESAFIOS DE LAS RELACIONES COMUNITARIAS ¿Por donde pasa el éxito de estas iniciativas?</vt:lpstr>
      <vt:lpstr>Presentación de PowerPoint</vt:lpstr>
    </vt:vector>
  </TitlesOfParts>
  <Company>CODELCO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Schmidt Hernández Teodoro (Codelco-Casa Matriz)</dc:creator>
  <cp:lastModifiedBy>Juan Pablo Schaeffer Fabres</cp:lastModifiedBy>
  <cp:revision>230</cp:revision>
  <cp:lastPrinted>2014-04-21T13:04:27Z</cp:lastPrinted>
  <dcterms:created xsi:type="dcterms:W3CDTF">2013-09-02T18:38:06Z</dcterms:created>
  <dcterms:modified xsi:type="dcterms:W3CDTF">2014-08-08T17:34:23Z</dcterms:modified>
</cp:coreProperties>
</file>