
<file path=[Content_Types].xml><?xml version="1.0" encoding="utf-8"?>
<Types xmlns="http://schemas.openxmlformats.org/package/2006/content-types">
  <Default Extension="emf" ContentType="image/x-emf"/>
  <Default Extension="wmf" ContentType="image/x-w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5.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90" r:id="rId3"/>
    <p:sldId id="257" r:id="rId4"/>
    <p:sldId id="280" r:id="rId5"/>
    <p:sldId id="282" r:id="rId6"/>
    <p:sldId id="291" r:id="rId7"/>
    <p:sldId id="261" r:id="rId8"/>
    <p:sldId id="262" r:id="rId9"/>
    <p:sldId id="287" r:id="rId10"/>
    <p:sldId id="278" r:id="rId11"/>
    <p:sldId id="279" r:id="rId12"/>
    <p:sldId id="288" r:id="rId13"/>
    <p:sldId id="284" r:id="rId14"/>
    <p:sldId id="299" r:id="rId15"/>
    <p:sldId id="269" r:id="rId16"/>
    <p:sldId id="277" r:id="rId17"/>
    <p:sldId id="300" r:id="rId18"/>
    <p:sldId id="273" r:id="rId19"/>
    <p:sldId id="275" r:id="rId20"/>
    <p:sldId id="286" r:id="rId21"/>
    <p:sldId id="283" r:id="rId22"/>
    <p:sldId id="292" r:id="rId23"/>
    <p:sldId id="296" r:id="rId24"/>
    <p:sldId id="293" r:id="rId25"/>
    <p:sldId id="297" r:id="rId26"/>
  </p:sldIdLst>
  <p:sldSz cx="9144000" cy="6858000" type="screen4x3"/>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94660"/>
  </p:normalViewPr>
  <p:slideViewPr>
    <p:cSldViewPr showGuides="1">
      <p:cViewPr>
        <p:scale>
          <a:sx n="60" d="100"/>
          <a:sy n="60" d="100"/>
        </p:scale>
        <p:origin x="-1338" y="-18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E3331C1-1CA0-4BBF-992E-952682C1E70B}" type="doc">
      <dgm:prSet loTypeId="urn:microsoft.com/office/officeart/2011/layout/HexagonRadial" loCatId="cycle" qsTypeId="urn:microsoft.com/office/officeart/2005/8/quickstyle/simple1" qsCatId="simple" csTypeId="urn:microsoft.com/office/officeart/2005/8/colors/accent1_2" csCatId="accent1" phldr="1"/>
      <dgm:spPr/>
      <dgm:t>
        <a:bodyPr/>
        <a:lstStyle/>
        <a:p>
          <a:endParaRPr lang="es-CL"/>
        </a:p>
      </dgm:t>
    </dgm:pt>
    <dgm:pt modelId="{2A7D84B0-938D-480F-827D-1774EF242EBC}">
      <dgm:prSet phldrT="[Texto]" custT="1"/>
      <dgm:spPr/>
      <dgm:t>
        <a:bodyPr/>
        <a:lstStyle/>
        <a:p>
          <a:r>
            <a:rPr lang="es-CL" sz="1600" dirty="0" smtClean="0"/>
            <a:t>PERSONAS</a:t>
          </a:r>
          <a:endParaRPr lang="es-CL" sz="1600" dirty="0"/>
        </a:p>
      </dgm:t>
    </dgm:pt>
    <dgm:pt modelId="{77F4049B-DCF4-4CFF-9476-41E1AB8AABC4}" type="parTrans" cxnId="{71B9A874-2AD0-48C9-8A33-47D2B0E7B549}">
      <dgm:prSet/>
      <dgm:spPr/>
      <dgm:t>
        <a:bodyPr/>
        <a:lstStyle/>
        <a:p>
          <a:endParaRPr lang="es-CL"/>
        </a:p>
      </dgm:t>
    </dgm:pt>
    <dgm:pt modelId="{600287CC-C6C5-438C-9BC2-924E6594FFF2}" type="sibTrans" cxnId="{71B9A874-2AD0-48C9-8A33-47D2B0E7B549}">
      <dgm:prSet/>
      <dgm:spPr/>
      <dgm:t>
        <a:bodyPr/>
        <a:lstStyle/>
        <a:p>
          <a:endParaRPr lang="es-CL"/>
        </a:p>
      </dgm:t>
    </dgm:pt>
    <dgm:pt modelId="{A6889242-D0CE-4A62-9820-9481BE906F32}">
      <dgm:prSet phldrT="[Texto]"/>
      <dgm:spPr/>
      <dgm:t>
        <a:bodyPr/>
        <a:lstStyle/>
        <a:p>
          <a:r>
            <a:rPr lang="es-CL" dirty="0" smtClean="0"/>
            <a:t>ORGANIZACIÓN</a:t>
          </a:r>
          <a:endParaRPr lang="es-CL" dirty="0"/>
        </a:p>
      </dgm:t>
    </dgm:pt>
    <dgm:pt modelId="{9E62141E-F642-44A9-8E26-AC88FF46302F}" type="parTrans" cxnId="{D3913FFE-5D85-4D64-A918-719A6B9FA144}">
      <dgm:prSet/>
      <dgm:spPr/>
      <dgm:t>
        <a:bodyPr/>
        <a:lstStyle/>
        <a:p>
          <a:endParaRPr lang="es-CL"/>
        </a:p>
      </dgm:t>
    </dgm:pt>
    <dgm:pt modelId="{9A658F29-BA40-4DAD-9CA3-6A2FE200E585}" type="sibTrans" cxnId="{D3913FFE-5D85-4D64-A918-719A6B9FA144}">
      <dgm:prSet/>
      <dgm:spPr/>
      <dgm:t>
        <a:bodyPr/>
        <a:lstStyle/>
        <a:p>
          <a:endParaRPr lang="es-CL"/>
        </a:p>
      </dgm:t>
    </dgm:pt>
    <dgm:pt modelId="{62C1D20E-2DCC-4DFA-BDDB-B276AB6BCDA6}">
      <dgm:prSet phldrT="[Texto]"/>
      <dgm:spPr/>
      <dgm:t>
        <a:bodyPr/>
        <a:lstStyle/>
        <a:p>
          <a:r>
            <a:rPr lang="es-CL" dirty="0" smtClean="0"/>
            <a:t>RECURSOS</a:t>
          </a:r>
          <a:endParaRPr lang="es-CL" dirty="0"/>
        </a:p>
      </dgm:t>
    </dgm:pt>
    <dgm:pt modelId="{CE9912CC-67D7-4999-B352-844E28963D94}" type="parTrans" cxnId="{DEE64BFC-4A52-4E7F-B72C-39D0E5B4F218}">
      <dgm:prSet/>
      <dgm:spPr/>
      <dgm:t>
        <a:bodyPr/>
        <a:lstStyle/>
        <a:p>
          <a:endParaRPr lang="es-CL"/>
        </a:p>
      </dgm:t>
    </dgm:pt>
    <dgm:pt modelId="{615525CE-34AA-4C5C-83CE-9BEAB904D567}" type="sibTrans" cxnId="{DEE64BFC-4A52-4E7F-B72C-39D0E5B4F218}">
      <dgm:prSet/>
      <dgm:spPr/>
      <dgm:t>
        <a:bodyPr/>
        <a:lstStyle/>
        <a:p>
          <a:endParaRPr lang="es-CL"/>
        </a:p>
      </dgm:t>
    </dgm:pt>
    <dgm:pt modelId="{3D09A81B-9975-4E53-9E74-5FF45BC10006}">
      <dgm:prSet phldrT="[Texto]"/>
      <dgm:spPr/>
      <dgm:t>
        <a:bodyPr/>
        <a:lstStyle/>
        <a:p>
          <a:r>
            <a:rPr lang="es-CL" dirty="0" smtClean="0"/>
            <a:t>PROCESOS</a:t>
          </a:r>
          <a:endParaRPr lang="es-CL" dirty="0"/>
        </a:p>
      </dgm:t>
    </dgm:pt>
    <dgm:pt modelId="{8D1B686C-9920-4CF3-9042-44E6D5999A80}" type="parTrans" cxnId="{16B60725-9822-4D4A-BDEE-5C1D30173DFF}">
      <dgm:prSet/>
      <dgm:spPr/>
      <dgm:t>
        <a:bodyPr/>
        <a:lstStyle/>
        <a:p>
          <a:endParaRPr lang="es-CL"/>
        </a:p>
      </dgm:t>
    </dgm:pt>
    <dgm:pt modelId="{E064A4F9-6094-47C3-8004-E04B901F9E1F}" type="sibTrans" cxnId="{16B60725-9822-4D4A-BDEE-5C1D30173DFF}">
      <dgm:prSet/>
      <dgm:spPr/>
      <dgm:t>
        <a:bodyPr/>
        <a:lstStyle/>
        <a:p>
          <a:endParaRPr lang="es-CL"/>
        </a:p>
      </dgm:t>
    </dgm:pt>
    <dgm:pt modelId="{22849B59-C245-4058-B57A-EC5A05359CAE}">
      <dgm:prSet phldrT="[Texto]"/>
      <dgm:spPr/>
      <dgm:t>
        <a:bodyPr/>
        <a:lstStyle/>
        <a:p>
          <a:endParaRPr lang="es-CL" dirty="0"/>
        </a:p>
      </dgm:t>
    </dgm:pt>
    <dgm:pt modelId="{BDD9533A-E1FE-478B-9F5A-B0D27D2ECD05}" type="parTrans" cxnId="{5DF77BD0-FE93-484A-9266-F3D674014958}">
      <dgm:prSet/>
      <dgm:spPr/>
      <dgm:t>
        <a:bodyPr/>
        <a:lstStyle/>
        <a:p>
          <a:endParaRPr lang="es-CL"/>
        </a:p>
      </dgm:t>
    </dgm:pt>
    <dgm:pt modelId="{6167A63D-1636-4E67-BE98-2D7A5C7BE8A5}" type="sibTrans" cxnId="{5DF77BD0-FE93-484A-9266-F3D674014958}">
      <dgm:prSet/>
      <dgm:spPr/>
      <dgm:t>
        <a:bodyPr/>
        <a:lstStyle/>
        <a:p>
          <a:endParaRPr lang="es-CL"/>
        </a:p>
      </dgm:t>
    </dgm:pt>
    <dgm:pt modelId="{09519651-3F67-44AA-9F43-8AFFB9BC3140}">
      <dgm:prSet phldrT="[Texto]"/>
      <dgm:spPr/>
      <dgm:t>
        <a:bodyPr/>
        <a:lstStyle/>
        <a:p>
          <a:r>
            <a:rPr lang="es-CL" dirty="0" smtClean="0"/>
            <a:t>COMUNIDAD O SOCIEDAD</a:t>
          </a:r>
          <a:endParaRPr lang="es-CL" dirty="0"/>
        </a:p>
      </dgm:t>
    </dgm:pt>
    <dgm:pt modelId="{76FF2D28-30F6-4748-B1D1-EC1139CE658B}" type="parTrans" cxnId="{E912CCF9-5CAA-4D31-9CD7-188E8F2F551A}">
      <dgm:prSet/>
      <dgm:spPr/>
      <dgm:t>
        <a:bodyPr/>
        <a:lstStyle/>
        <a:p>
          <a:endParaRPr lang="es-CL"/>
        </a:p>
      </dgm:t>
    </dgm:pt>
    <dgm:pt modelId="{EE082E43-B16C-44D5-B5B5-3FBDA4B85BB2}" type="sibTrans" cxnId="{E912CCF9-5CAA-4D31-9CD7-188E8F2F551A}">
      <dgm:prSet/>
      <dgm:spPr/>
      <dgm:t>
        <a:bodyPr/>
        <a:lstStyle/>
        <a:p>
          <a:endParaRPr lang="es-CL"/>
        </a:p>
      </dgm:t>
    </dgm:pt>
    <dgm:pt modelId="{98E3CCC0-CE8C-47DF-BEC3-9D7326A3DDC8}">
      <dgm:prSet phldrT="[Texto]"/>
      <dgm:spPr/>
      <dgm:t>
        <a:bodyPr/>
        <a:lstStyle/>
        <a:p>
          <a:r>
            <a:rPr lang="es-CL" dirty="0" smtClean="0"/>
            <a:t>BENES, SERVICIOS, VALOR</a:t>
          </a:r>
          <a:endParaRPr lang="es-CL" dirty="0"/>
        </a:p>
      </dgm:t>
    </dgm:pt>
    <dgm:pt modelId="{2A9FA4E0-E08D-444C-B580-F7406E72DB02}" type="parTrans" cxnId="{49EA0356-2395-4ED3-9DC3-87431AA0F8F5}">
      <dgm:prSet/>
      <dgm:spPr/>
      <dgm:t>
        <a:bodyPr/>
        <a:lstStyle/>
        <a:p>
          <a:endParaRPr lang="es-CL"/>
        </a:p>
      </dgm:t>
    </dgm:pt>
    <dgm:pt modelId="{FB33240B-AB05-425B-9A92-6D83BD55B3D5}" type="sibTrans" cxnId="{49EA0356-2395-4ED3-9DC3-87431AA0F8F5}">
      <dgm:prSet/>
      <dgm:spPr/>
      <dgm:t>
        <a:bodyPr/>
        <a:lstStyle/>
        <a:p>
          <a:endParaRPr lang="es-CL"/>
        </a:p>
      </dgm:t>
    </dgm:pt>
    <dgm:pt modelId="{E689E6AB-208D-4F73-926A-9A479393BD11}">
      <dgm:prSet/>
      <dgm:spPr/>
      <dgm:t>
        <a:bodyPr/>
        <a:lstStyle/>
        <a:p>
          <a:r>
            <a:rPr lang="es-CL" dirty="0" smtClean="0"/>
            <a:t>AMBIENTE</a:t>
          </a:r>
          <a:endParaRPr lang="es-CL" dirty="0"/>
        </a:p>
      </dgm:t>
    </dgm:pt>
    <dgm:pt modelId="{8C69031D-E5FF-4362-A64A-2BBBDFD3AC80}" type="parTrans" cxnId="{5A5EA356-C4D1-4821-89B6-350C769117C8}">
      <dgm:prSet/>
      <dgm:spPr/>
      <dgm:t>
        <a:bodyPr/>
        <a:lstStyle/>
        <a:p>
          <a:endParaRPr lang="es-CL"/>
        </a:p>
      </dgm:t>
    </dgm:pt>
    <dgm:pt modelId="{88BDEDBB-7496-445D-9B52-06D332A017C6}" type="sibTrans" cxnId="{5A5EA356-C4D1-4821-89B6-350C769117C8}">
      <dgm:prSet/>
      <dgm:spPr/>
      <dgm:t>
        <a:bodyPr/>
        <a:lstStyle/>
        <a:p>
          <a:endParaRPr lang="es-CL"/>
        </a:p>
      </dgm:t>
    </dgm:pt>
    <dgm:pt modelId="{96542B8D-1C8F-4C8E-974C-BEE5C8910B2D}">
      <dgm:prSet/>
      <dgm:spPr/>
      <dgm:t>
        <a:bodyPr/>
        <a:lstStyle/>
        <a:p>
          <a:endParaRPr lang="es-CL" dirty="0"/>
        </a:p>
      </dgm:t>
    </dgm:pt>
    <dgm:pt modelId="{B8CDDA28-5481-45FF-95C6-959370A5C374}" type="parTrans" cxnId="{BDD0BDE8-C0EF-4848-8095-4C56202B94E4}">
      <dgm:prSet/>
      <dgm:spPr/>
      <dgm:t>
        <a:bodyPr/>
        <a:lstStyle/>
        <a:p>
          <a:endParaRPr lang="es-CL"/>
        </a:p>
      </dgm:t>
    </dgm:pt>
    <dgm:pt modelId="{8FCB1CAD-194B-461F-96D5-F368059FE000}" type="sibTrans" cxnId="{BDD0BDE8-C0EF-4848-8095-4C56202B94E4}">
      <dgm:prSet/>
      <dgm:spPr/>
      <dgm:t>
        <a:bodyPr/>
        <a:lstStyle/>
        <a:p>
          <a:endParaRPr lang="es-CL"/>
        </a:p>
      </dgm:t>
    </dgm:pt>
    <dgm:pt modelId="{4F2EBFD6-BADD-4216-B45F-A4B82020CAA8}" type="pres">
      <dgm:prSet presAssocID="{AE3331C1-1CA0-4BBF-992E-952682C1E70B}" presName="Name0" presStyleCnt="0">
        <dgm:presLayoutVars>
          <dgm:chMax val="1"/>
          <dgm:chPref val="1"/>
          <dgm:dir/>
          <dgm:animOne val="branch"/>
          <dgm:animLvl val="lvl"/>
        </dgm:presLayoutVars>
      </dgm:prSet>
      <dgm:spPr/>
      <dgm:t>
        <a:bodyPr/>
        <a:lstStyle/>
        <a:p>
          <a:endParaRPr lang="es-CL"/>
        </a:p>
      </dgm:t>
    </dgm:pt>
    <dgm:pt modelId="{A921963E-A2E6-4491-8503-11090E7EC8A7}" type="pres">
      <dgm:prSet presAssocID="{2A7D84B0-938D-480F-827D-1774EF242EBC}" presName="Parent" presStyleLbl="node0" presStyleIdx="0" presStyleCnt="1">
        <dgm:presLayoutVars>
          <dgm:chMax val="6"/>
          <dgm:chPref val="6"/>
        </dgm:presLayoutVars>
      </dgm:prSet>
      <dgm:spPr/>
      <dgm:t>
        <a:bodyPr/>
        <a:lstStyle/>
        <a:p>
          <a:endParaRPr lang="es-CL"/>
        </a:p>
      </dgm:t>
    </dgm:pt>
    <dgm:pt modelId="{74D74AEA-00FF-4DDC-9D6A-290C5D484828}" type="pres">
      <dgm:prSet presAssocID="{A6889242-D0CE-4A62-9820-9481BE906F32}" presName="Accent1" presStyleCnt="0"/>
      <dgm:spPr/>
    </dgm:pt>
    <dgm:pt modelId="{437DE30E-7CC2-4781-AC45-C40A0CE592E6}" type="pres">
      <dgm:prSet presAssocID="{A6889242-D0CE-4A62-9820-9481BE906F32}" presName="Accent" presStyleLbl="bgShp" presStyleIdx="0" presStyleCnt="6"/>
      <dgm:spPr/>
    </dgm:pt>
    <dgm:pt modelId="{5C6E51C6-E166-4CDB-ABB3-FB7E2C703153}" type="pres">
      <dgm:prSet presAssocID="{A6889242-D0CE-4A62-9820-9481BE906F32}" presName="Child1" presStyleLbl="node1" presStyleIdx="0" presStyleCnt="6" custLinFactNeighborX="530" custLinFactNeighborY="-124">
        <dgm:presLayoutVars>
          <dgm:chMax val="0"/>
          <dgm:chPref val="0"/>
          <dgm:bulletEnabled val="1"/>
        </dgm:presLayoutVars>
      </dgm:prSet>
      <dgm:spPr/>
      <dgm:t>
        <a:bodyPr/>
        <a:lstStyle/>
        <a:p>
          <a:endParaRPr lang="es-CL"/>
        </a:p>
      </dgm:t>
    </dgm:pt>
    <dgm:pt modelId="{41E195BC-8A75-4C96-A7E3-9695FA7C595D}" type="pres">
      <dgm:prSet presAssocID="{62C1D20E-2DCC-4DFA-BDDB-B276AB6BCDA6}" presName="Accent2" presStyleCnt="0"/>
      <dgm:spPr/>
    </dgm:pt>
    <dgm:pt modelId="{B3799BF4-3BA3-486A-97D8-806F9D359D73}" type="pres">
      <dgm:prSet presAssocID="{62C1D20E-2DCC-4DFA-BDDB-B276AB6BCDA6}" presName="Accent" presStyleLbl="bgShp" presStyleIdx="1" presStyleCnt="6"/>
      <dgm:spPr/>
    </dgm:pt>
    <dgm:pt modelId="{49AB9295-79F0-44AA-8B40-F7EBD3AC2BB4}" type="pres">
      <dgm:prSet presAssocID="{62C1D20E-2DCC-4DFA-BDDB-B276AB6BCDA6}" presName="Child2" presStyleLbl="node1" presStyleIdx="1" presStyleCnt="6">
        <dgm:presLayoutVars>
          <dgm:chMax val="0"/>
          <dgm:chPref val="0"/>
          <dgm:bulletEnabled val="1"/>
        </dgm:presLayoutVars>
      </dgm:prSet>
      <dgm:spPr/>
      <dgm:t>
        <a:bodyPr/>
        <a:lstStyle/>
        <a:p>
          <a:endParaRPr lang="es-CL"/>
        </a:p>
      </dgm:t>
    </dgm:pt>
    <dgm:pt modelId="{CE35505C-4B05-4732-A0ED-705DE3B35F02}" type="pres">
      <dgm:prSet presAssocID="{3D09A81B-9975-4E53-9E74-5FF45BC10006}" presName="Accent3" presStyleCnt="0"/>
      <dgm:spPr/>
    </dgm:pt>
    <dgm:pt modelId="{D25E51A4-1FE9-43F0-BA37-9436AA5BFEEE}" type="pres">
      <dgm:prSet presAssocID="{3D09A81B-9975-4E53-9E74-5FF45BC10006}" presName="Accent" presStyleLbl="bgShp" presStyleIdx="2" presStyleCnt="6"/>
      <dgm:spPr/>
    </dgm:pt>
    <dgm:pt modelId="{4AD225F0-CFDB-471A-8AF7-6579356BAC73}" type="pres">
      <dgm:prSet presAssocID="{3D09A81B-9975-4E53-9E74-5FF45BC10006}" presName="Child3" presStyleLbl="node1" presStyleIdx="2" presStyleCnt="6">
        <dgm:presLayoutVars>
          <dgm:chMax val="0"/>
          <dgm:chPref val="0"/>
          <dgm:bulletEnabled val="1"/>
        </dgm:presLayoutVars>
      </dgm:prSet>
      <dgm:spPr/>
      <dgm:t>
        <a:bodyPr/>
        <a:lstStyle/>
        <a:p>
          <a:endParaRPr lang="es-CL"/>
        </a:p>
      </dgm:t>
    </dgm:pt>
    <dgm:pt modelId="{C30947A3-E039-46A9-AD68-8E69E9F84A3B}" type="pres">
      <dgm:prSet presAssocID="{98E3CCC0-CE8C-47DF-BEC3-9D7326A3DDC8}" presName="Accent4" presStyleCnt="0"/>
      <dgm:spPr/>
    </dgm:pt>
    <dgm:pt modelId="{DCD7D683-289D-4BDB-92BD-2F298414D7B6}" type="pres">
      <dgm:prSet presAssocID="{98E3CCC0-CE8C-47DF-BEC3-9D7326A3DDC8}" presName="Accent" presStyleLbl="bgShp" presStyleIdx="3" presStyleCnt="6"/>
      <dgm:spPr/>
    </dgm:pt>
    <dgm:pt modelId="{243E78CA-9A54-4A68-AE64-8173B617E9BC}" type="pres">
      <dgm:prSet presAssocID="{98E3CCC0-CE8C-47DF-BEC3-9D7326A3DDC8}" presName="Child4" presStyleLbl="node1" presStyleIdx="3" presStyleCnt="6">
        <dgm:presLayoutVars>
          <dgm:chMax val="0"/>
          <dgm:chPref val="0"/>
          <dgm:bulletEnabled val="1"/>
        </dgm:presLayoutVars>
      </dgm:prSet>
      <dgm:spPr/>
      <dgm:t>
        <a:bodyPr/>
        <a:lstStyle/>
        <a:p>
          <a:endParaRPr lang="es-CL"/>
        </a:p>
      </dgm:t>
    </dgm:pt>
    <dgm:pt modelId="{EDC7E74F-31AE-4798-B6EC-462068E93FDF}" type="pres">
      <dgm:prSet presAssocID="{09519651-3F67-44AA-9F43-8AFFB9BC3140}" presName="Accent5" presStyleCnt="0"/>
      <dgm:spPr/>
    </dgm:pt>
    <dgm:pt modelId="{D90618E7-D9C1-4E30-B5F3-A95D0A77AAD0}" type="pres">
      <dgm:prSet presAssocID="{09519651-3F67-44AA-9F43-8AFFB9BC3140}" presName="Accent" presStyleLbl="bgShp" presStyleIdx="4" presStyleCnt="6"/>
      <dgm:spPr/>
    </dgm:pt>
    <dgm:pt modelId="{59223637-8245-4547-8B33-4D12306B833C}" type="pres">
      <dgm:prSet presAssocID="{09519651-3F67-44AA-9F43-8AFFB9BC3140}" presName="Child5" presStyleLbl="node1" presStyleIdx="4" presStyleCnt="6">
        <dgm:presLayoutVars>
          <dgm:chMax val="0"/>
          <dgm:chPref val="0"/>
          <dgm:bulletEnabled val="1"/>
        </dgm:presLayoutVars>
      </dgm:prSet>
      <dgm:spPr/>
      <dgm:t>
        <a:bodyPr/>
        <a:lstStyle/>
        <a:p>
          <a:endParaRPr lang="es-CL"/>
        </a:p>
      </dgm:t>
    </dgm:pt>
    <dgm:pt modelId="{EEFECB2E-6E65-4223-AD2B-B939165D7F5A}" type="pres">
      <dgm:prSet presAssocID="{E689E6AB-208D-4F73-926A-9A479393BD11}" presName="Accent6" presStyleCnt="0"/>
      <dgm:spPr/>
    </dgm:pt>
    <dgm:pt modelId="{1DA9AB18-3867-4383-A3AF-1AF9C3C49C7F}" type="pres">
      <dgm:prSet presAssocID="{E689E6AB-208D-4F73-926A-9A479393BD11}" presName="Accent" presStyleLbl="bgShp" presStyleIdx="5" presStyleCnt="6"/>
      <dgm:spPr/>
    </dgm:pt>
    <dgm:pt modelId="{D104B672-0BD3-414B-A60B-BED4BA886F57}" type="pres">
      <dgm:prSet presAssocID="{E689E6AB-208D-4F73-926A-9A479393BD11}" presName="Child6" presStyleLbl="node1" presStyleIdx="5" presStyleCnt="6">
        <dgm:presLayoutVars>
          <dgm:chMax val="0"/>
          <dgm:chPref val="0"/>
          <dgm:bulletEnabled val="1"/>
        </dgm:presLayoutVars>
      </dgm:prSet>
      <dgm:spPr/>
      <dgm:t>
        <a:bodyPr/>
        <a:lstStyle/>
        <a:p>
          <a:endParaRPr lang="es-CL"/>
        </a:p>
      </dgm:t>
    </dgm:pt>
  </dgm:ptLst>
  <dgm:cxnLst>
    <dgm:cxn modelId="{49EA0356-2395-4ED3-9DC3-87431AA0F8F5}" srcId="{2A7D84B0-938D-480F-827D-1774EF242EBC}" destId="{98E3CCC0-CE8C-47DF-BEC3-9D7326A3DDC8}" srcOrd="3" destOrd="0" parTransId="{2A9FA4E0-E08D-444C-B580-F7406E72DB02}" sibTransId="{FB33240B-AB05-425B-9A92-6D83BD55B3D5}"/>
    <dgm:cxn modelId="{71B9A874-2AD0-48C9-8A33-47D2B0E7B549}" srcId="{AE3331C1-1CA0-4BBF-992E-952682C1E70B}" destId="{2A7D84B0-938D-480F-827D-1774EF242EBC}" srcOrd="0" destOrd="0" parTransId="{77F4049B-DCF4-4CFF-9476-41E1AB8AABC4}" sibTransId="{600287CC-C6C5-438C-9BC2-924E6594FFF2}"/>
    <dgm:cxn modelId="{D3913FFE-5D85-4D64-A918-719A6B9FA144}" srcId="{2A7D84B0-938D-480F-827D-1774EF242EBC}" destId="{A6889242-D0CE-4A62-9820-9481BE906F32}" srcOrd="0" destOrd="0" parTransId="{9E62141E-F642-44A9-8E26-AC88FF46302F}" sibTransId="{9A658F29-BA40-4DAD-9CA3-6A2FE200E585}"/>
    <dgm:cxn modelId="{16B60725-9822-4D4A-BDEE-5C1D30173DFF}" srcId="{2A7D84B0-938D-480F-827D-1774EF242EBC}" destId="{3D09A81B-9975-4E53-9E74-5FF45BC10006}" srcOrd="2" destOrd="0" parTransId="{8D1B686C-9920-4CF3-9042-44E6D5999A80}" sibTransId="{E064A4F9-6094-47C3-8004-E04B901F9E1F}"/>
    <dgm:cxn modelId="{D111D8A2-BF63-4D33-A862-9523547F45B3}" type="presOf" srcId="{2A7D84B0-938D-480F-827D-1774EF242EBC}" destId="{A921963E-A2E6-4491-8503-11090E7EC8A7}" srcOrd="0" destOrd="0" presId="urn:microsoft.com/office/officeart/2011/layout/HexagonRadial"/>
    <dgm:cxn modelId="{5A5EA356-C4D1-4821-89B6-350C769117C8}" srcId="{2A7D84B0-938D-480F-827D-1774EF242EBC}" destId="{E689E6AB-208D-4F73-926A-9A479393BD11}" srcOrd="5" destOrd="0" parTransId="{8C69031D-E5FF-4362-A64A-2BBBDFD3AC80}" sibTransId="{88BDEDBB-7496-445D-9B52-06D332A017C6}"/>
    <dgm:cxn modelId="{DEE64BFC-4A52-4E7F-B72C-39D0E5B4F218}" srcId="{2A7D84B0-938D-480F-827D-1774EF242EBC}" destId="{62C1D20E-2DCC-4DFA-BDDB-B276AB6BCDA6}" srcOrd="1" destOrd="0" parTransId="{CE9912CC-67D7-4999-B352-844E28963D94}" sibTransId="{615525CE-34AA-4C5C-83CE-9BEAB904D567}"/>
    <dgm:cxn modelId="{ED2491D8-7C5B-4558-B44C-96EF255E1E0F}" type="presOf" srcId="{98E3CCC0-CE8C-47DF-BEC3-9D7326A3DDC8}" destId="{243E78CA-9A54-4A68-AE64-8173B617E9BC}" srcOrd="0" destOrd="0" presId="urn:microsoft.com/office/officeart/2011/layout/HexagonRadial"/>
    <dgm:cxn modelId="{74DBD4F3-2390-4CD3-BB58-5CCFAC4CE65F}" type="presOf" srcId="{A6889242-D0CE-4A62-9820-9481BE906F32}" destId="{5C6E51C6-E166-4CDB-ABB3-FB7E2C703153}" srcOrd="0" destOrd="0" presId="urn:microsoft.com/office/officeart/2011/layout/HexagonRadial"/>
    <dgm:cxn modelId="{E912CCF9-5CAA-4D31-9CD7-188E8F2F551A}" srcId="{2A7D84B0-938D-480F-827D-1774EF242EBC}" destId="{09519651-3F67-44AA-9F43-8AFFB9BC3140}" srcOrd="4" destOrd="0" parTransId="{76FF2D28-30F6-4748-B1D1-EC1139CE658B}" sibTransId="{EE082E43-B16C-44D5-B5B5-3FBDA4B85BB2}"/>
    <dgm:cxn modelId="{C29E7292-85B3-4E5C-B7C4-61A5A861B2B6}" type="presOf" srcId="{AE3331C1-1CA0-4BBF-992E-952682C1E70B}" destId="{4F2EBFD6-BADD-4216-B45F-A4B82020CAA8}" srcOrd="0" destOrd="0" presId="urn:microsoft.com/office/officeart/2011/layout/HexagonRadial"/>
    <dgm:cxn modelId="{774338E1-85E3-4015-A251-33DFEFFD1175}" type="presOf" srcId="{3D09A81B-9975-4E53-9E74-5FF45BC10006}" destId="{4AD225F0-CFDB-471A-8AF7-6579356BAC73}" srcOrd="0" destOrd="0" presId="urn:microsoft.com/office/officeart/2011/layout/HexagonRadial"/>
    <dgm:cxn modelId="{91E1EDD0-2140-4CBD-9E65-A5E50EE0FEE0}" type="presOf" srcId="{E689E6AB-208D-4F73-926A-9A479393BD11}" destId="{D104B672-0BD3-414B-A60B-BED4BA886F57}" srcOrd="0" destOrd="0" presId="urn:microsoft.com/office/officeart/2011/layout/HexagonRadial"/>
    <dgm:cxn modelId="{C5B70342-037D-4C70-BF61-86D0C29DD186}" type="presOf" srcId="{62C1D20E-2DCC-4DFA-BDDB-B276AB6BCDA6}" destId="{49AB9295-79F0-44AA-8B40-F7EBD3AC2BB4}" srcOrd="0" destOrd="0" presId="urn:microsoft.com/office/officeart/2011/layout/HexagonRadial"/>
    <dgm:cxn modelId="{5DF77BD0-FE93-484A-9266-F3D674014958}" srcId="{AE3331C1-1CA0-4BBF-992E-952682C1E70B}" destId="{22849B59-C245-4058-B57A-EC5A05359CAE}" srcOrd="1" destOrd="0" parTransId="{BDD9533A-E1FE-478B-9F5A-B0D27D2ECD05}" sibTransId="{6167A63D-1636-4E67-BE98-2D7A5C7BE8A5}"/>
    <dgm:cxn modelId="{148272A0-1225-497C-A334-415C09A4548A}" type="presOf" srcId="{09519651-3F67-44AA-9F43-8AFFB9BC3140}" destId="{59223637-8245-4547-8B33-4D12306B833C}" srcOrd="0" destOrd="0" presId="urn:microsoft.com/office/officeart/2011/layout/HexagonRadial"/>
    <dgm:cxn modelId="{BDD0BDE8-C0EF-4848-8095-4C56202B94E4}" srcId="{2A7D84B0-938D-480F-827D-1774EF242EBC}" destId="{96542B8D-1C8F-4C8E-974C-BEE5C8910B2D}" srcOrd="6" destOrd="0" parTransId="{B8CDDA28-5481-45FF-95C6-959370A5C374}" sibTransId="{8FCB1CAD-194B-461F-96D5-F368059FE000}"/>
    <dgm:cxn modelId="{9E9A1FBC-5D46-4E51-A428-01F43939B15D}" type="presParOf" srcId="{4F2EBFD6-BADD-4216-B45F-A4B82020CAA8}" destId="{A921963E-A2E6-4491-8503-11090E7EC8A7}" srcOrd="0" destOrd="0" presId="urn:microsoft.com/office/officeart/2011/layout/HexagonRadial"/>
    <dgm:cxn modelId="{05A6DDD2-9719-4D49-A48D-52E80501E642}" type="presParOf" srcId="{4F2EBFD6-BADD-4216-B45F-A4B82020CAA8}" destId="{74D74AEA-00FF-4DDC-9D6A-290C5D484828}" srcOrd="1" destOrd="0" presId="urn:microsoft.com/office/officeart/2011/layout/HexagonRadial"/>
    <dgm:cxn modelId="{01B686C4-E4DB-4BA7-8A8C-16CC0B1041ED}" type="presParOf" srcId="{74D74AEA-00FF-4DDC-9D6A-290C5D484828}" destId="{437DE30E-7CC2-4781-AC45-C40A0CE592E6}" srcOrd="0" destOrd="0" presId="urn:microsoft.com/office/officeart/2011/layout/HexagonRadial"/>
    <dgm:cxn modelId="{75678D13-5C33-456D-8DAA-7FEA2A7442CB}" type="presParOf" srcId="{4F2EBFD6-BADD-4216-B45F-A4B82020CAA8}" destId="{5C6E51C6-E166-4CDB-ABB3-FB7E2C703153}" srcOrd="2" destOrd="0" presId="urn:microsoft.com/office/officeart/2011/layout/HexagonRadial"/>
    <dgm:cxn modelId="{B79557AE-E805-43AA-9E90-820B011831C8}" type="presParOf" srcId="{4F2EBFD6-BADD-4216-B45F-A4B82020CAA8}" destId="{41E195BC-8A75-4C96-A7E3-9695FA7C595D}" srcOrd="3" destOrd="0" presId="urn:microsoft.com/office/officeart/2011/layout/HexagonRadial"/>
    <dgm:cxn modelId="{972AB22F-A8BF-40A0-B1A0-F9B2067D174F}" type="presParOf" srcId="{41E195BC-8A75-4C96-A7E3-9695FA7C595D}" destId="{B3799BF4-3BA3-486A-97D8-806F9D359D73}" srcOrd="0" destOrd="0" presId="urn:microsoft.com/office/officeart/2011/layout/HexagonRadial"/>
    <dgm:cxn modelId="{C882B9C9-2CAB-43C2-B783-4BE1E8A3EA09}" type="presParOf" srcId="{4F2EBFD6-BADD-4216-B45F-A4B82020CAA8}" destId="{49AB9295-79F0-44AA-8B40-F7EBD3AC2BB4}" srcOrd="4" destOrd="0" presId="urn:microsoft.com/office/officeart/2011/layout/HexagonRadial"/>
    <dgm:cxn modelId="{9ECDF42A-3504-4099-9EC4-B383F33E3E8E}" type="presParOf" srcId="{4F2EBFD6-BADD-4216-B45F-A4B82020CAA8}" destId="{CE35505C-4B05-4732-A0ED-705DE3B35F02}" srcOrd="5" destOrd="0" presId="urn:microsoft.com/office/officeart/2011/layout/HexagonRadial"/>
    <dgm:cxn modelId="{D0A23D88-5B58-4B94-AD0F-A8AAEEA4F56D}" type="presParOf" srcId="{CE35505C-4B05-4732-A0ED-705DE3B35F02}" destId="{D25E51A4-1FE9-43F0-BA37-9436AA5BFEEE}" srcOrd="0" destOrd="0" presId="urn:microsoft.com/office/officeart/2011/layout/HexagonRadial"/>
    <dgm:cxn modelId="{ED35631C-48DA-4CD3-B611-DD4D4D08669A}" type="presParOf" srcId="{4F2EBFD6-BADD-4216-B45F-A4B82020CAA8}" destId="{4AD225F0-CFDB-471A-8AF7-6579356BAC73}" srcOrd="6" destOrd="0" presId="urn:microsoft.com/office/officeart/2011/layout/HexagonRadial"/>
    <dgm:cxn modelId="{D088D4F2-E823-483F-BE81-8ACEC0A72A47}" type="presParOf" srcId="{4F2EBFD6-BADD-4216-B45F-A4B82020CAA8}" destId="{C30947A3-E039-46A9-AD68-8E69E9F84A3B}" srcOrd="7" destOrd="0" presId="urn:microsoft.com/office/officeart/2011/layout/HexagonRadial"/>
    <dgm:cxn modelId="{09B52DB8-F2ED-4DC2-AB9C-91DD4E71A4FF}" type="presParOf" srcId="{C30947A3-E039-46A9-AD68-8E69E9F84A3B}" destId="{DCD7D683-289D-4BDB-92BD-2F298414D7B6}" srcOrd="0" destOrd="0" presId="urn:microsoft.com/office/officeart/2011/layout/HexagonRadial"/>
    <dgm:cxn modelId="{9FD2FF4B-7856-4123-8970-25636D921957}" type="presParOf" srcId="{4F2EBFD6-BADD-4216-B45F-A4B82020CAA8}" destId="{243E78CA-9A54-4A68-AE64-8173B617E9BC}" srcOrd="8" destOrd="0" presId="urn:microsoft.com/office/officeart/2011/layout/HexagonRadial"/>
    <dgm:cxn modelId="{E30BFBB5-64FB-4991-AE56-AB21651B8A2E}" type="presParOf" srcId="{4F2EBFD6-BADD-4216-B45F-A4B82020CAA8}" destId="{EDC7E74F-31AE-4798-B6EC-462068E93FDF}" srcOrd="9" destOrd="0" presId="urn:microsoft.com/office/officeart/2011/layout/HexagonRadial"/>
    <dgm:cxn modelId="{A1BCB980-5AE0-42F4-BF37-B37309AE5DD7}" type="presParOf" srcId="{EDC7E74F-31AE-4798-B6EC-462068E93FDF}" destId="{D90618E7-D9C1-4E30-B5F3-A95D0A77AAD0}" srcOrd="0" destOrd="0" presId="urn:microsoft.com/office/officeart/2011/layout/HexagonRadial"/>
    <dgm:cxn modelId="{0909BC1C-899E-44B6-9732-8C1F30298E09}" type="presParOf" srcId="{4F2EBFD6-BADD-4216-B45F-A4B82020CAA8}" destId="{59223637-8245-4547-8B33-4D12306B833C}" srcOrd="10" destOrd="0" presId="urn:microsoft.com/office/officeart/2011/layout/HexagonRadial"/>
    <dgm:cxn modelId="{7E06B396-F68B-447A-BBA3-534ED28A58D5}" type="presParOf" srcId="{4F2EBFD6-BADD-4216-B45F-A4B82020CAA8}" destId="{EEFECB2E-6E65-4223-AD2B-B939165D7F5A}" srcOrd="11" destOrd="0" presId="urn:microsoft.com/office/officeart/2011/layout/HexagonRadial"/>
    <dgm:cxn modelId="{0044C737-A7C9-4338-8879-6770FC25BDEF}" type="presParOf" srcId="{EEFECB2E-6E65-4223-AD2B-B939165D7F5A}" destId="{1DA9AB18-3867-4383-A3AF-1AF9C3C49C7F}" srcOrd="0" destOrd="0" presId="urn:microsoft.com/office/officeart/2011/layout/HexagonRadial"/>
    <dgm:cxn modelId="{87F5FD71-EB39-42E4-B198-62FA5222785A}" type="presParOf" srcId="{4F2EBFD6-BADD-4216-B45F-A4B82020CAA8}" destId="{D104B672-0BD3-414B-A60B-BED4BA886F57}" srcOrd="12" destOrd="0" presId="urn:microsoft.com/office/officeart/2011/layout/HexagonRadial"/>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FF00555-ED18-420A-A580-FE7CD237CB2B}" type="doc">
      <dgm:prSet loTypeId="urn:microsoft.com/office/officeart/2008/layout/RadialCluster" loCatId="cycle" qsTypeId="urn:microsoft.com/office/officeart/2005/8/quickstyle/simple1" qsCatId="simple" csTypeId="urn:microsoft.com/office/officeart/2005/8/colors/accent1_2" csCatId="accent1" phldr="1"/>
      <dgm:spPr/>
      <dgm:t>
        <a:bodyPr/>
        <a:lstStyle/>
        <a:p>
          <a:endParaRPr lang="es-CL"/>
        </a:p>
      </dgm:t>
    </dgm:pt>
    <dgm:pt modelId="{35F9E407-8BB1-4AD5-998E-3D06428D8A73}">
      <dgm:prSet phldrT="[Texto]"/>
      <dgm:spPr/>
      <dgm:t>
        <a:bodyPr/>
        <a:lstStyle/>
        <a:p>
          <a:r>
            <a:rPr lang="es-CL" dirty="0" smtClean="0"/>
            <a:t>CAMBIO</a:t>
          </a:r>
          <a:endParaRPr lang="es-CL" dirty="0"/>
        </a:p>
      </dgm:t>
    </dgm:pt>
    <dgm:pt modelId="{62B051D2-42B9-427B-B39C-93E40B8F82CE}" type="parTrans" cxnId="{CC26880A-7651-4E1D-85F2-03A8B4897ED2}">
      <dgm:prSet/>
      <dgm:spPr/>
      <dgm:t>
        <a:bodyPr/>
        <a:lstStyle/>
        <a:p>
          <a:endParaRPr lang="es-CL"/>
        </a:p>
      </dgm:t>
    </dgm:pt>
    <dgm:pt modelId="{B4E8F370-3752-42F2-AD46-E4D6F3F1260B}" type="sibTrans" cxnId="{CC26880A-7651-4E1D-85F2-03A8B4897ED2}">
      <dgm:prSet/>
      <dgm:spPr/>
      <dgm:t>
        <a:bodyPr/>
        <a:lstStyle/>
        <a:p>
          <a:endParaRPr lang="es-CL"/>
        </a:p>
      </dgm:t>
    </dgm:pt>
    <dgm:pt modelId="{8BD54221-FA56-45C0-9943-B4A0991CD77A}">
      <dgm:prSet phldrT="[Texto]" custT="1"/>
      <dgm:spPr/>
      <dgm:t>
        <a:bodyPr/>
        <a:lstStyle/>
        <a:p>
          <a:r>
            <a:rPr kumimoji="0" lang="es-CL" sz="1000" b="0" i="0" u="none" strike="noStrike" cap="none" spc="0" normalizeH="0" baseline="0" noProof="0" dirty="0" smtClean="0">
              <a:ln>
                <a:noFill/>
              </a:ln>
              <a:solidFill>
                <a:schemeClr val="tx1"/>
              </a:solidFill>
              <a:effectLst/>
              <a:uLnTx/>
              <a:uFillTx/>
              <a:latin typeface="+mn-lt"/>
              <a:ea typeface="+mn-ea"/>
              <a:cs typeface="+mn-cs"/>
            </a:rPr>
            <a:t>VARIACIÓN</a:t>
          </a:r>
          <a:endParaRPr lang="es-CL" sz="1000" dirty="0">
            <a:solidFill>
              <a:schemeClr val="tx1"/>
            </a:solidFill>
          </a:endParaRPr>
        </a:p>
      </dgm:t>
    </dgm:pt>
    <dgm:pt modelId="{53E6EA2C-8EC7-4362-A1D7-B7F9157D8FB5}" type="parTrans" cxnId="{1A1CC40C-0482-4D49-B53E-636FC2433FFC}">
      <dgm:prSet/>
      <dgm:spPr/>
      <dgm:t>
        <a:bodyPr/>
        <a:lstStyle/>
        <a:p>
          <a:endParaRPr lang="es-CL"/>
        </a:p>
      </dgm:t>
    </dgm:pt>
    <dgm:pt modelId="{FAB72ABA-ADC9-4D64-A97C-9EE5C8848BD3}" type="sibTrans" cxnId="{1A1CC40C-0482-4D49-B53E-636FC2433FFC}">
      <dgm:prSet/>
      <dgm:spPr/>
      <dgm:t>
        <a:bodyPr/>
        <a:lstStyle/>
        <a:p>
          <a:endParaRPr lang="es-CL"/>
        </a:p>
      </dgm:t>
    </dgm:pt>
    <dgm:pt modelId="{B30BF5E4-F212-4788-AEE8-6F4A41E1CC33}">
      <dgm:prSet phldrT="[Texto]" custT="1"/>
      <dgm:spPr/>
      <dgm:t>
        <a:bodyPr/>
        <a:lstStyle/>
        <a:p>
          <a:r>
            <a:rPr lang="es-CL" sz="1000" dirty="0" smtClean="0">
              <a:solidFill>
                <a:schemeClr val="tx1"/>
              </a:solidFill>
            </a:rPr>
            <a:t>PERTURBACIÓN</a:t>
          </a:r>
          <a:endParaRPr lang="es-CL" sz="1000" dirty="0">
            <a:solidFill>
              <a:schemeClr val="tx1"/>
            </a:solidFill>
          </a:endParaRPr>
        </a:p>
      </dgm:t>
    </dgm:pt>
    <dgm:pt modelId="{91F762B0-D815-4FE8-B8C1-590D0B302507}" type="parTrans" cxnId="{D6276FD6-9AD8-42E7-9E47-A0657034EDA9}">
      <dgm:prSet/>
      <dgm:spPr/>
      <dgm:t>
        <a:bodyPr/>
        <a:lstStyle/>
        <a:p>
          <a:endParaRPr lang="es-CL"/>
        </a:p>
      </dgm:t>
    </dgm:pt>
    <dgm:pt modelId="{EB68F097-102F-4E4F-B402-F3FD574B4C2D}" type="sibTrans" cxnId="{D6276FD6-9AD8-42E7-9E47-A0657034EDA9}">
      <dgm:prSet/>
      <dgm:spPr/>
      <dgm:t>
        <a:bodyPr/>
        <a:lstStyle/>
        <a:p>
          <a:endParaRPr lang="es-CL"/>
        </a:p>
      </dgm:t>
    </dgm:pt>
    <dgm:pt modelId="{9B86A102-F644-429C-AFEF-0AB6BF4EB770}">
      <dgm:prSet phldrT="[Texto]"/>
      <dgm:spPr/>
      <dgm:t>
        <a:bodyPr/>
        <a:lstStyle/>
        <a:p>
          <a:endParaRPr lang="es-CL"/>
        </a:p>
      </dgm:t>
    </dgm:pt>
    <dgm:pt modelId="{79B8121F-CF78-4C0A-801F-22BA449D2A84}" type="parTrans" cxnId="{712033A5-97DD-404B-8D3D-708D8C1EA067}">
      <dgm:prSet/>
      <dgm:spPr/>
      <dgm:t>
        <a:bodyPr/>
        <a:lstStyle/>
        <a:p>
          <a:endParaRPr lang="es-CL"/>
        </a:p>
      </dgm:t>
    </dgm:pt>
    <dgm:pt modelId="{901164E7-0A0C-46D7-BFC3-F1995088112A}" type="sibTrans" cxnId="{712033A5-97DD-404B-8D3D-708D8C1EA067}">
      <dgm:prSet/>
      <dgm:spPr/>
      <dgm:t>
        <a:bodyPr/>
        <a:lstStyle/>
        <a:p>
          <a:endParaRPr lang="es-CL"/>
        </a:p>
      </dgm:t>
    </dgm:pt>
    <dgm:pt modelId="{BC93FAF8-9B7D-4F5B-8E8F-1318F85685F7}">
      <dgm:prSet phldrT="[Texto]"/>
      <dgm:spPr/>
      <dgm:t>
        <a:bodyPr/>
        <a:lstStyle/>
        <a:p>
          <a:endParaRPr lang="es-CL" dirty="0"/>
        </a:p>
      </dgm:t>
    </dgm:pt>
    <dgm:pt modelId="{F0E21827-5E1E-4D80-BB9D-6F1F31EC1AAD}" type="parTrans" cxnId="{7C2FB761-4D1C-4410-981D-1A9F47562023}">
      <dgm:prSet/>
      <dgm:spPr/>
      <dgm:t>
        <a:bodyPr/>
        <a:lstStyle/>
        <a:p>
          <a:endParaRPr lang="es-CL"/>
        </a:p>
      </dgm:t>
    </dgm:pt>
    <dgm:pt modelId="{A12A24DC-AB85-412F-94ED-6D699F18424F}" type="sibTrans" cxnId="{7C2FB761-4D1C-4410-981D-1A9F47562023}">
      <dgm:prSet/>
      <dgm:spPr/>
      <dgm:t>
        <a:bodyPr/>
        <a:lstStyle/>
        <a:p>
          <a:endParaRPr lang="es-CL"/>
        </a:p>
      </dgm:t>
    </dgm:pt>
    <dgm:pt modelId="{055D46FE-8655-47A5-83DC-3DD1359962B5}">
      <dgm:prSet phldrT="[Texto]"/>
      <dgm:spPr/>
      <dgm:t>
        <a:bodyPr/>
        <a:lstStyle/>
        <a:p>
          <a:endParaRPr lang="es-CL" dirty="0"/>
        </a:p>
      </dgm:t>
    </dgm:pt>
    <dgm:pt modelId="{301478CA-54AD-4C2E-A33C-B9FE50BF4ACB}" type="parTrans" cxnId="{A3919333-7781-4A48-B0CB-A57D2FB5CF9E}">
      <dgm:prSet/>
      <dgm:spPr/>
      <dgm:t>
        <a:bodyPr/>
        <a:lstStyle/>
        <a:p>
          <a:endParaRPr lang="es-CL"/>
        </a:p>
      </dgm:t>
    </dgm:pt>
    <dgm:pt modelId="{CE077C21-0B87-4030-89F2-011A8248B899}" type="sibTrans" cxnId="{A3919333-7781-4A48-B0CB-A57D2FB5CF9E}">
      <dgm:prSet/>
      <dgm:spPr/>
      <dgm:t>
        <a:bodyPr/>
        <a:lstStyle/>
        <a:p>
          <a:endParaRPr lang="es-CL"/>
        </a:p>
      </dgm:t>
    </dgm:pt>
    <dgm:pt modelId="{928F1EDA-7F4B-46F2-9E3A-A73B4E8A0E72}">
      <dgm:prSet phldrT="[Texto]"/>
      <dgm:spPr/>
      <dgm:t>
        <a:bodyPr/>
        <a:lstStyle/>
        <a:p>
          <a:endParaRPr lang="es-CL" dirty="0"/>
        </a:p>
      </dgm:t>
    </dgm:pt>
    <dgm:pt modelId="{EE8094EF-D8B0-46D0-818F-96F7C9B46189}" type="parTrans" cxnId="{0017B801-9482-4ABF-B084-5A6289812FB3}">
      <dgm:prSet/>
      <dgm:spPr/>
      <dgm:t>
        <a:bodyPr/>
        <a:lstStyle/>
        <a:p>
          <a:endParaRPr lang="es-CL"/>
        </a:p>
      </dgm:t>
    </dgm:pt>
    <dgm:pt modelId="{DEABD9E0-A7CF-47EF-A369-E11112566607}" type="sibTrans" cxnId="{0017B801-9482-4ABF-B084-5A6289812FB3}">
      <dgm:prSet/>
      <dgm:spPr/>
      <dgm:t>
        <a:bodyPr/>
        <a:lstStyle/>
        <a:p>
          <a:endParaRPr lang="es-CL"/>
        </a:p>
      </dgm:t>
    </dgm:pt>
    <dgm:pt modelId="{3F182EC3-DA68-4B13-BC2C-E923FCA033AF}">
      <dgm:prSet phldrT="[Texto]"/>
      <dgm:spPr/>
      <dgm:t>
        <a:bodyPr/>
        <a:lstStyle/>
        <a:p>
          <a:endParaRPr lang="es-CL" dirty="0"/>
        </a:p>
      </dgm:t>
    </dgm:pt>
    <dgm:pt modelId="{3202A983-CB12-4B02-8640-87E397F56B4A}" type="parTrans" cxnId="{14739365-9A3C-4A25-9426-71AD9CF9DB7D}">
      <dgm:prSet/>
      <dgm:spPr/>
      <dgm:t>
        <a:bodyPr/>
        <a:lstStyle/>
        <a:p>
          <a:endParaRPr lang="es-CL"/>
        </a:p>
      </dgm:t>
    </dgm:pt>
    <dgm:pt modelId="{A25435D0-153E-4EB7-81BF-4BC3AEDF548A}" type="sibTrans" cxnId="{14739365-9A3C-4A25-9426-71AD9CF9DB7D}">
      <dgm:prSet/>
      <dgm:spPr/>
      <dgm:t>
        <a:bodyPr/>
        <a:lstStyle/>
        <a:p>
          <a:endParaRPr lang="es-CL"/>
        </a:p>
      </dgm:t>
    </dgm:pt>
    <dgm:pt modelId="{43E77879-FB10-48E8-A616-D06C8093A6E5}">
      <dgm:prSet custT="1"/>
      <dgm:spPr/>
      <dgm:t>
        <a:bodyPr/>
        <a:lstStyle/>
        <a:p>
          <a:pPr rtl="0"/>
          <a:r>
            <a:rPr kumimoji="0" lang="es-CL" sz="1000" b="0" i="0" u="none" strike="noStrike" cap="none" spc="0" normalizeH="0" baseline="0" noProof="0" dirty="0" smtClean="0">
              <a:ln>
                <a:noFill/>
              </a:ln>
              <a:solidFill>
                <a:schemeClr val="tx1"/>
              </a:solidFill>
              <a:effectLst/>
              <a:uLnTx/>
              <a:uFillTx/>
              <a:latin typeface="+mn-lt"/>
              <a:ea typeface="+mn-ea"/>
              <a:cs typeface="+mn-cs"/>
            </a:rPr>
            <a:t>INNOVACIÓN</a:t>
          </a:r>
        </a:p>
      </dgm:t>
    </dgm:pt>
    <dgm:pt modelId="{27EB28EE-7C2E-44B0-80C0-E155555A01E6}" type="parTrans" cxnId="{953EBCFF-29C2-45C6-B3DD-43DAB6282A62}">
      <dgm:prSet/>
      <dgm:spPr/>
      <dgm:t>
        <a:bodyPr/>
        <a:lstStyle/>
        <a:p>
          <a:endParaRPr lang="es-CL"/>
        </a:p>
      </dgm:t>
    </dgm:pt>
    <dgm:pt modelId="{FF58895C-684D-43B0-B563-D8CD570C8E06}" type="sibTrans" cxnId="{953EBCFF-29C2-45C6-B3DD-43DAB6282A62}">
      <dgm:prSet/>
      <dgm:spPr/>
      <dgm:t>
        <a:bodyPr/>
        <a:lstStyle/>
        <a:p>
          <a:endParaRPr lang="es-CL"/>
        </a:p>
      </dgm:t>
    </dgm:pt>
    <dgm:pt modelId="{6840F5DA-A117-48D0-9680-4222BA6FBC74}">
      <dgm:prSet phldrT="[Texto]" custT="1"/>
      <dgm:spPr/>
      <dgm:t>
        <a:bodyPr/>
        <a:lstStyle/>
        <a:p>
          <a:r>
            <a:rPr lang="es-CL" sz="1000" dirty="0" smtClean="0">
              <a:solidFill>
                <a:schemeClr val="tx1"/>
              </a:solidFill>
            </a:rPr>
            <a:t>TRANSFORMACIÓN</a:t>
          </a:r>
          <a:endParaRPr lang="es-CL" sz="1000" dirty="0">
            <a:solidFill>
              <a:schemeClr val="tx1"/>
            </a:solidFill>
          </a:endParaRPr>
        </a:p>
      </dgm:t>
    </dgm:pt>
    <dgm:pt modelId="{BE2D5267-EE05-4AEC-A15E-6B9DDDBC52EA}" type="parTrans" cxnId="{5FB97549-7963-4F5E-A426-8DA5ED2B06EF}">
      <dgm:prSet/>
      <dgm:spPr/>
      <dgm:t>
        <a:bodyPr/>
        <a:lstStyle/>
        <a:p>
          <a:endParaRPr lang="es-CL"/>
        </a:p>
      </dgm:t>
    </dgm:pt>
    <dgm:pt modelId="{CA4D80A5-2C47-4692-A680-6448A2E60D4C}" type="sibTrans" cxnId="{5FB97549-7963-4F5E-A426-8DA5ED2B06EF}">
      <dgm:prSet/>
      <dgm:spPr/>
      <dgm:t>
        <a:bodyPr/>
        <a:lstStyle/>
        <a:p>
          <a:endParaRPr lang="es-CL"/>
        </a:p>
      </dgm:t>
    </dgm:pt>
    <dgm:pt modelId="{E32C7DC7-163B-4617-BAD1-E942D7692B52}">
      <dgm:prSet phldrT="[Texto]" custT="1"/>
      <dgm:spPr/>
      <dgm:t>
        <a:bodyPr/>
        <a:lstStyle/>
        <a:p>
          <a:r>
            <a:rPr lang="es-CL" sz="1000" dirty="0" smtClean="0">
              <a:solidFill>
                <a:schemeClr val="tx1"/>
              </a:solidFill>
            </a:rPr>
            <a:t>PROGRESO</a:t>
          </a:r>
          <a:endParaRPr lang="es-CL" sz="1000" dirty="0">
            <a:solidFill>
              <a:schemeClr val="tx1"/>
            </a:solidFill>
          </a:endParaRPr>
        </a:p>
      </dgm:t>
    </dgm:pt>
    <dgm:pt modelId="{F58945DF-B21A-4462-ACBF-7AAE1E05621B}" type="parTrans" cxnId="{E2646CB8-5A98-4C6D-960B-238198955FCC}">
      <dgm:prSet/>
      <dgm:spPr/>
      <dgm:t>
        <a:bodyPr/>
        <a:lstStyle/>
        <a:p>
          <a:endParaRPr lang="es-CL"/>
        </a:p>
      </dgm:t>
    </dgm:pt>
    <dgm:pt modelId="{8B120B2C-EF04-496B-A4EC-C169F241FB9A}" type="sibTrans" cxnId="{E2646CB8-5A98-4C6D-960B-238198955FCC}">
      <dgm:prSet/>
      <dgm:spPr/>
      <dgm:t>
        <a:bodyPr/>
        <a:lstStyle/>
        <a:p>
          <a:endParaRPr lang="es-CL"/>
        </a:p>
      </dgm:t>
    </dgm:pt>
    <dgm:pt modelId="{9EE1DE8A-DAC0-4122-91C0-EC923B012826}">
      <dgm:prSet phldrT="[Texto]" custT="1"/>
      <dgm:spPr/>
      <dgm:t>
        <a:bodyPr/>
        <a:lstStyle/>
        <a:p>
          <a:r>
            <a:rPr lang="es-CL" sz="1000" dirty="0" smtClean="0">
              <a:solidFill>
                <a:schemeClr val="tx1"/>
              </a:solidFill>
            </a:rPr>
            <a:t>APRENDIZAJE</a:t>
          </a:r>
          <a:endParaRPr lang="es-CL" sz="1000" dirty="0">
            <a:solidFill>
              <a:schemeClr val="tx1"/>
            </a:solidFill>
          </a:endParaRPr>
        </a:p>
      </dgm:t>
    </dgm:pt>
    <dgm:pt modelId="{C4FE7540-21E7-4263-BABD-CBE89C2A2A0F}" type="parTrans" cxnId="{2C9E4D92-BB47-4A6F-961D-EC3A51283292}">
      <dgm:prSet/>
      <dgm:spPr/>
      <dgm:t>
        <a:bodyPr/>
        <a:lstStyle/>
        <a:p>
          <a:endParaRPr lang="es-CL"/>
        </a:p>
      </dgm:t>
    </dgm:pt>
    <dgm:pt modelId="{D20BE0F0-4AD4-4003-8A0D-B11B712BDD40}" type="sibTrans" cxnId="{2C9E4D92-BB47-4A6F-961D-EC3A51283292}">
      <dgm:prSet/>
      <dgm:spPr/>
      <dgm:t>
        <a:bodyPr/>
        <a:lstStyle/>
        <a:p>
          <a:endParaRPr lang="es-CL"/>
        </a:p>
      </dgm:t>
    </dgm:pt>
    <dgm:pt modelId="{411ACCDA-C746-4CA7-8C51-C4DD72E68452}">
      <dgm:prSet phldrT="[Texto]" custT="1"/>
      <dgm:spPr/>
      <dgm:t>
        <a:bodyPr/>
        <a:lstStyle/>
        <a:p>
          <a:r>
            <a:rPr lang="es-CL" sz="1000" dirty="0" smtClean="0">
              <a:solidFill>
                <a:schemeClr val="tx1"/>
              </a:solidFill>
            </a:rPr>
            <a:t>ADAPTACIÓN</a:t>
          </a:r>
          <a:endParaRPr lang="es-CL" sz="1000" dirty="0">
            <a:solidFill>
              <a:schemeClr val="tx1"/>
            </a:solidFill>
          </a:endParaRPr>
        </a:p>
      </dgm:t>
    </dgm:pt>
    <dgm:pt modelId="{3C82D987-372C-4216-9B37-D88E38075D3D}" type="parTrans" cxnId="{F8FD2C42-3939-4EB3-AD14-1E5C11BD538E}">
      <dgm:prSet/>
      <dgm:spPr/>
      <dgm:t>
        <a:bodyPr/>
        <a:lstStyle/>
        <a:p>
          <a:endParaRPr lang="es-CL"/>
        </a:p>
      </dgm:t>
    </dgm:pt>
    <dgm:pt modelId="{3A25B88F-C70B-494F-9D58-C2B422E2A09B}" type="sibTrans" cxnId="{F8FD2C42-3939-4EB3-AD14-1E5C11BD538E}">
      <dgm:prSet/>
      <dgm:spPr/>
      <dgm:t>
        <a:bodyPr/>
        <a:lstStyle/>
        <a:p>
          <a:endParaRPr lang="es-CL"/>
        </a:p>
      </dgm:t>
    </dgm:pt>
    <dgm:pt modelId="{9296C9DB-B978-48D0-80DB-C7FB17B91E08}" type="pres">
      <dgm:prSet presAssocID="{1FF00555-ED18-420A-A580-FE7CD237CB2B}" presName="Name0" presStyleCnt="0">
        <dgm:presLayoutVars>
          <dgm:chMax val="1"/>
          <dgm:chPref val="1"/>
          <dgm:dir/>
          <dgm:animOne val="branch"/>
          <dgm:animLvl val="lvl"/>
        </dgm:presLayoutVars>
      </dgm:prSet>
      <dgm:spPr/>
      <dgm:t>
        <a:bodyPr/>
        <a:lstStyle/>
        <a:p>
          <a:endParaRPr lang="es-CL"/>
        </a:p>
      </dgm:t>
    </dgm:pt>
    <dgm:pt modelId="{DCAB8D7C-DEBB-4805-A80A-8FBE39A41BA3}" type="pres">
      <dgm:prSet presAssocID="{35F9E407-8BB1-4AD5-998E-3D06428D8A73}" presName="singleCycle" presStyleCnt="0"/>
      <dgm:spPr/>
    </dgm:pt>
    <dgm:pt modelId="{F28229EE-B2C7-447E-ABD3-1EB376D8405D}" type="pres">
      <dgm:prSet presAssocID="{35F9E407-8BB1-4AD5-998E-3D06428D8A73}" presName="singleCenter" presStyleLbl="node1" presStyleIdx="0" presStyleCnt="8">
        <dgm:presLayoutVars>
          <dgm:chMax val="7"/>
          <dgm:chPref val="7"/>
        </dgm:presLayoutVars>
      </dgm:prSet>
      <dgm:spPr/>
      <dgm:t>
        <a:bodyPr/>
        <a:lstStyle/>
        <a:p>
          <a:endParaRPr lang="es-CL"/>
        </a:p>
      </dgm:t>
    </dgm:pt>
    <dgm:pt modelId="{08CF42D2-7ACC-4815-8248-E896CE7313B1}" type="pres">
      <dgm:prSet presAssocID="{53E6EA2C-8EC7-4362-A1D7-B7F9157D8FB5}" presName="Name56" presStyleLbl="parChTrans1D2" presStyleIdx="0" presStyleCnt="7"/>
      <dgm:spPr/>
      <dgm:t>
        <a:bodyPr/>
        <a:lstStyle/>
        <a:p>
          <a:endParaRPr lang="es-CL"/>
        </a:p>
      </dgm:t>
    </dgm:pt>
    <dgm:pt modelId="{8EF74F2C-6AA1-4702-B41A-DF3C4C488EDF}" type="pres">
      <dgm:prSet presAssocID="{8BD54221-FA56-45C0-9943-B4A0991CD77A}" presName="text0" presStyleLbl="node1" presStyleIdx="1" presStyleCnt="8" custScaleX="136685">
        <dgm:presLayoutVars>
          <dgm:bulletEnabled val="1"/>
        </dgm:presLayoutVars>
      </dgm:prSet>
      <dgm:spPr/>
      <dgm:t>
        <a:bodyPr/>
        <a:lstStyle/>
        <a:p>
          <a:endParaRPr lang="es-CL"/>
        </a:p>
      </dgm:t>
    </dgm:pt>
    <dgm:pt modelId="{E8FE6D2C-8887-456E-A53B-409233B094CD}" type="pres">
      <dgm:prSet presAssocID="{91F762B0-D815-4FE8-B8C1-590D0B302507}" presName="Name56" presStyleLbl="parChTrans1D2" presStyleIdx="1" presStyleCnt="7"/>
      <dgm:spPr/>
      <dgm:t>
        <a:bodyPr/>
        <a:lstStyle/>
        <a:p>
          <a:endParaRPr lang="es-CL"/>
        </a:p>
      </dgm:t>
    </dgm:pt>
    <dgm:pt modelId="{C59522B5-EF71-4B44-B5A1-9AB027C1FDD6}" type="pres">
      <dgm:prSet presAssocID="{B30BF5E4-F212-4788-AEE8-6F4A41E1CC33}" presName="text0" presStyleLbl="node1" presStyleIdx="2" presStyleCnt="8" custScaleX="136685">
        <dgm:presLayoutVars>
          <dgm:bulletEnabled val="1"/>
        </dgm:presLayoutVars>
      </dgm:prSet>
      <dgm:spPr/>
      <dgm:t>
        <a:bodyPr/>
        <a:lstStyle/>
        <a:p>
          <a:endParaRPr lang="es-CL"/>
        </a:p>
      </dgm:t>
    </dgm:pt>
    <dgm:pt modelId="{A3DDECC1-973E-4B8E-8B87-701C537FE70A}" type="pres">
      <dgm:prSet presAssocID="{BE2D5267-EE05-4AEC-A15E-6B9DDDBC52EA}" presName="Name56" presStyleLbl="parChTrans1D2" presStyleIdx="2" presStyleCnt="7"/>
      <dgm:spPr/>
      <dgm:t>
        <a:bodyPr/>
        <a:lstStyle/>
        <a:p>
          <a:endParaRPr lang="es-CL"/>
        </a:p>
      </dgm:t>
    </dgm:pt>
    <dgm:pt modelId="{E43842E9-B4C0-4B31-B7DB-ACA223A262F5}" type="pres">
      <dgm:prSet presAssocID="{6840F5DA-A117-48D0-9680-4222BA6FBC74}" presName="text0" presStyleLbl="node1" presStyleIdx="3" presStyleCnt="8" custScaleX="136685">
        <dgm:presLayoutVars>
          <dgm:bulletEnabled val="1"/>
        </dgm:presLayoutVars>
      </dgm:prSet>
      <dgm:spPr/>
      <dgm:t>
        <a:bodyPr/>
        <a:lstStyle/>
        <a:p>
          <a:endParaRPr lang="es-CL"/>
        </a:p>
      </dgm:t>
    </dgm:pt>
    <dgm:pt modelId="{25412F16-E9C7-463A-865E-D80A51CDB57B}" type="pres">
      <dgm:prSet presAssocID="{3C82D987-372C-4216-9B37-D88E38075D3D}" presName="Name56" presStyleLbl="parChTrans1D2" presStyleIdx="3" presStyleCnt="7"/>
      <dgm:spPr/>
      <dgm:t>
        <a:bodyPr/>
        <a:lstStyle/>
        <a:p>
          <a:endParaRPr lang="es-CL"/>
        </a:p>
      </dgm:t>
    </dgm:pt>
    <dgm:pt modelId="{F7A3400B-5D21-4F96-BABA-D483B0207756}" type="pres">
      <dgm:prSet presAssocID="{411ACCDA-C746-4CA7-8C51-C4DD72E68452}" presName="text0" presStyleLbl="node1" presStyleIdx="4" presStyleCnt="8" custScaleX="136685">
        <dgm:presLayoutVars>
          <dgm:bulletEnabled val="1"/>
        </dgm:presLayoutVars>
      </dgm:prSet>
      <dgm:spPr/>
      <dgm:t>
        <a:bodyPr/>
        <a:lstStyle/>
        <a:p>
          <a:endParaRPr lang="es-CL"/>
        </a:p>
      </dgm:t>
    </dgm:pt>
    <dgm:pt modelId="{2A44DCA7-4426-4E41-8EDE-BBDDDFA12474}" type="pres">
      <dgm:prSet presAssocID="{C4FE7540-21E7-4263-BABD-CBE89C2A2A0F}" presName="Name56" presStyleLbl="parChTrans1D2" presStyleIdx="4" presStyleCnt="7"/>
      <dgm:spPr/>
      <dgm:t>
        <a:bodyPr/>
        <a:lstStyle/>
        <a:p>
          <a:endParaRPr lang="es-CL"/>
        </a:p>
      </dgm:t>
    </dgm:pt>
    <dgm:pt modelId="{8E237C47-CE05-405F-BF5D-C5DF183A0021}" type="pres">
      <dgm:prSet presAssocID="{9EE1DE8A-DAC0-4122-91C0-EC923B012826}" presName="text0" presStyleLbl="node1" presStyleIdx="5" presStyleCnt="8" custScaleX="136685">
        <dgm:presLayoutVars>
          <dgm:bulletEnabled val="1"/>
        </dgm:presLayoutVars>
      </dgm:prSet>
      <dgm:spPr/>
      <dgm:t>
        <a:bodyPr/>
        <a:lstStyle/>
        <a:p>
          <a:endParaRPr lang="es-CL"/>
        </a:p>
      </dgm:t>
    </dgm:pt>
    <dgm:pt modelId="{D2419931-349C-407C-8553-6BC8341DBFC5}" type="pres">
      <dgm:prSet presAssocID="{F58945DF-B21A-4462-ACBF-7AAE1E05621B}" presName="Name56" presStyleLbl="parChTrans1D2" presStyleIdx="5" presStyleCnt="7"/>
      <dgm:spPr/>
      <dgm:t>
        <a:bodyPr/>
        <a:lstStyle/>
        <a:p>
          <a:endParaRPr lang="es-CL"/>
        </a:p>
      </dgm:t>
    </dgm:pt>
    <dgm:pt modelId="{9870BC76-209C-40A1-8852-30201FE452B9}" type="pres">
      <dgm:prSet presAssocID="{E32C7DC7-163B-4617-BAD1-E942D7692B52}" presName="text0" presStyleLbl="node1" presStyleIdx="6" presStyleCnt="8" custScaleX="136685" custRadScaleRad="95995" custRadScaleInc="-1032">
        <dgm:presLayoutVars>
          <dgm:bulletEnabled val="1"/>
        </dgm:presLayoutVars>
      </dgm:prSet>
      <dgm:spPr/>
      <dgm:t>
        <a:bodyPr/>
        <a:lstStyle/>
        <a:p>
          <a:endParaRPr lang="es-CL"/>
        </a:p>
      </dgm:t>
    </dgm:pt>
    <dgm:pt modelId="{B38A220F-F766-4E47-B295-533854B5DB22}" type="pres">
      <dgm:prSet presAssocID="{27EB28EE-7C2E-44B0-80C0-E155555A01E6}" presName="Name56" presStyleLbl="parChTrans1D2" presStyleIdx="6" presStyleCnt="7"/>
      <dgm:spPr/>
      <dgm:t>
        <a:bodyPr/>
        <a:lstStyle/>
        <a:p>
          <a:endParaRPr lang="es-CL"/>
        </a:p>
      </dgm:t>
    </dgm:pt>
    <dgm:pt modelId="{061EFC85-591E-4383-9BDE-63066B8C2172}" type="pres">
      <dgm:prSet presAssocID="{43E77879-FB10-48E8-A616-D06C8093A6E5}" presName="text0" presStyleLbl="node1" presStyleIdx="7" presStyleCnt="8" custScaleX="136685" custRadScaleRad="100930" custRadScaleInc="3281">
        <dgm:presLayoutVars>
          <dgm:bulletEnabled val="1"/>
        </dgm:presLayoutVars>
      </dgm:prSet>
      <dgm:spPr/>
      <dgm:t>
        <a:bodyPr/>
        <a:lstStyle/>
        <a:p>
          <a:endParaRPr lang="es-CL"/>
        </a:p>
      </dgm:t>
    </dgm:pt>
  </dgm:ptLst>
  <dgm:cxnLst>
    <dgm:cxn modelId="{7C2FB761-4D1C-4410-981D-1A9F47562023}" srcId="{35F9E407-8BB1-4AD5-998E-3D06428D8A73}" destId="{BC93FAF8-9B7D-4F5B-8E8F-1318F85685F7}" srcOrd="11" destOrd="0" parTransId="{F0E21827-5E1E-4D80-BB9D-6F1F31EC1AAD}" sibTransId="{A12A24DC-AB85-412F-94ED-6D699F18424F}"/>
    <dgm:cxn modelId="{11660EB2-FF41-4EE7-9645-5025383E5B2C}" type="presOf" srcId="{6840F5DA-A117-48D0-9680-4222BA6FBC74}" destId="{E43842E9-B4C0-4B31-B7DB-ACA223A262F5}" srcOrd="0" destOrd="0" presId="urn:microsoft.com/office/officeart/2008/layout/RadialCluster"/>
    <dgm:cxn modelId="{712033A5-97DD-404B-8D3D-708D8C1EA067}" srcId="{35F9E407-8BB1-4AD5-998E-3D06428D8A73}" destId="{9B86A102-F644-429C-AFEF-0AB6BF4EB770}" srcOrd="7" destOrd="0" parTransId="{79B8121F-CF78-4C0A-801F-22BA449D2A84}" sibTransId="{901164E7-0A0C-46D7-BFC3-F1995088112A}"/>
    <dgm:cxn modelId="{1A1CC40C-0482-4D49-B53E-636FC2433FFC}" srcId="{35F9E407-8BB1-4AD5-998E-3D06428D8A73}" destId="{8BD54221-FA56-45C0-9943-B4A0991CD77A}" srcOrd="0" destOrd="0" parTransId="{53E6EA2C-8EC7-4362-A1D7-B7F9157D8FB5}" sibTransId="{FAB72ABA-ADC9-4D64-A97C-9EE5C8848BD3}"/>
    <dgm:cxn modelId="{CB34292D-4410-4426-8EDE-A1B04729A2AC}" type="presOf" srcId="{35F9E407-8BB1-4AD5-998E-3D06428D8A73}" destId="{F28229EE-B2C7-447E-ABD3-1EB376D8405D}" srcOrd="0" destOrd="0" presId="urn:microsoft.com/office/officeart/2008/layout/RadialCluster"/>
    <dgm:cxn modelId="{953EBCFF-29C2-45C6-B3DD-43DAB6282A62}" srcId="{35F9E407-8BB1-4AD5-998E-3D06428D8A73}" destId="{43E77879-FB10-48E8-A616-D06C8093A6E5}" srcOrd="6" destOrd="0" parTransId="{27EB28EE-7C2E-44B0-80C0-E155555A01E6}" sibTransId="{FF58895C-684D-43B0-B563-D8CD570C8E06}"/>
    <dgm:cxn modelId="{CC26880A-7651-4E1D-85F2-03A8B4897ED2}" srcId="{1FF00555-ED18-420A-A580-FE7CD237CB2B}" destId="{35F9E407-8BB1-4AD5-998E-3D06428D8A73}" srcOrd="0" destOrd="0" parTransId="{62B051D2-42B9-427B-B39C-93E40B8F82CE}" sibTransId="{B4E8F370-3752-42F2-AD46-E4D6F3F1260B}"/>
    <dgm:cxn modelId="{F8FD2C42-3939-4EB3-AD14-1E5C11BD538E}" srcId="{35F9E407-8BB1-4AD5-998E-3D06428D8A73}" destId="{411ACCDA-C746-4CA7-8C51-C4DD72E68452}" srcOrd="3" destOrd="0" parTransId="{3C82D987-372C-4216-9B37-D88E38075D3D}" sibTransId="{3A25B88F-C70B-494F-9D58-C2B422E2A09B}"/>
    <dgm:cxn modelId="{D6276FD6-9AD8-42E7-9E47-A0657034EDA9}" srcId="{35F9E407-8BB1-4AD5-998E-3D06428D8A73}" destId="{B30BF5E4-F212-4788-AEE8-6F4A41E1CC33}" srcOrd="1" destOrd="0" parTransId="{91F762B0-D815-4FE8-B8C1-590D0B302507}" sibTransId="{EB68F097-102F-4E4F-B402-F3FD574B4C2D}"/>
    <dgm:cxn modelId="{9E555856-DD7E-4098-8412-17C52AC603A3}" type="presOf" srcId="{8BD54221-FA56-45C0-9943-B4A0991CD77A}" destId="{8EF74F2C-6AA1-4702-B41A-DF3C4C488EDF}" srcOrd="0" destOrd="0" presId="urn:microsoft.com/office/officeart/2008/layout/RadialCluster"/>
    <dgm:cxn modelId="{56B66C81-BE45-42B6-9F2B-F9D3ABB6C919}" type="presOf" srcId="{27EB28EE-7C2E-44B0-80C0-E155555A01E6}" destId="{B38A220F-F766-4E47-B295-533854B5DB22}" srcOrd="0" destOrd="0" presId="urn:microsoft.com/office/officeart/2008/layout/RadialCluster"/>
    <dgm:cxn modelId="{DF393F77-A986-4DE5-96AE-D40C902F1B62}" type="presOf" srcId="{B30BF5E4-F212-4788-AEE8-6F4A41E1CC33}" destId="{C59522B5-EF71-4B44-B5A1-9AB027C1FDD6}" srcOrd="0" destOrd="0" presId="urn:microsoft.com/office/officeart/2008/layout/RadialCluster"/>
    <dgm:cxn modelId="{E2646CB8-5A98-4C6D-960B-238198955FCC}" srcId="{35F9E407-8BB1-4AD5-998E-3D06428D8A73}" destId="{E32C7DC7-163B-4617-BAD1-E942D7692B52}" srcOrd="5" destOrd="0" parTransId="{F58945DF-B21A-4462-ACBF-7AAE1E05621B}" sibTransId="{8B120B2C-EF04-496B-A4EC-C169F241FB9A}"/>
    <dgm:cxn modelId="{04B66410-B08D-40B9-9C07-EF58C1E410B0}" type="presOf" srcId="{F58945DF-B21A-4462-ACBF-7AAE1E05621B}" destId="{D2419931-349C-407C-8553-6BC8341DBFC5}" srcOrd="0" destOrd="0" presId="urn:microsoft.com/office/officeart/2008/layout/RadialCluster"/>
    <dgm:cxn modelId="{94E0069A-D244-4496-B4C4-C8220A5C654C}" type="presOf" srcId="{91F762B0-D815-4FE8-B8C1-590D0B302507}" destId="{E8FE6D2C-8887-456E-A53B-409233B094CD}" srcOrd="0" destOrd="0" presId="urn:microsoft.com/office/officeart/2008/layout/RadialCluster"/>
    <dgm:cxn modelId="{5FB97549-7963-4F5E-A426-8DA5ED2B06EF}" srcId="{35F9E407-8BB1-4AD5-998E-3D06428D8A73}" destId="{6840F5DA-A117-48D0-9680-4222BA6FBC74}" srcOrd="2" destOrd="0" parTransId="{BE2D5267-EE05-4AEC-A15E-6B9DDDBC52EA}" sibTransId="{CA4D80A5-2C47-4692-A680-6448A2E60D4C}"/>
    <dgm:cxn modelId="{BD994042-191A-4683-ACFC-E09C9954F575}" type="presOf" srcId="{53E6EA2C-8EC7-4362-A1D7-B7F9157D8FB5}" destId="{08CF42D2-7ACC-4815-8248-E896CE7313B1}" srcOrd="0" destOrd="0" presId="urn:microsoft.com/office/officeart/2008/layout/RadialCluster"/>
    <dgm:cxn modelId="{A3919333-7781-4A48-B0CB-A57D2FB5CF9E}" srcId="{35F9E407-8BB1-4AD5-998E-3D06428D8A73}" destId="{055D46FE-8655-47A5-83DC-3DD1359962B5}" srcOrd="8" destOrd="0" parTransId="{301478CA-54AD-4C2E-A33C-B9FE50BF4ACB}" sibTransId="{CE077C21-0B87-4030-89F2-011A8248B899}"/>
    <dgm:cxn modelId="{14739365-9A3C-4A25-9426-71AD9CF9DB7D}" srcId="{35F9E407-8BB1-4AD5-998E-3D06428D8A73}" destId="{3F182EC3-DA68-4B13-BC2C-E923FCA033AF}" srcOrd="10" destOrd="0" parTransId="{3202A983-CB12-4B02-8640-87E397F56B4A}" sibTransId="{A25435D0-153E-4EB7-81BF-4BC3AEDF548A}"/>
    <dgm:cxn modelId="{E35C6CFA-021A-4901-B830-BFBFEAB2819F}" type="presOf" srcId="{1FF00555-ED18-420A-A580-FE7CD237CB2B}" destId="{9296C9DB-B978-48D0-80DB-C7FB17B91E08}" srcOrd="0" destOrd="0" presId="urn:microsoft.com/office/officeart/2008/layout/RadialCluster"/>
    <dgm:cxn modelId="{A2D65D8E-0C7C-4638-B650-02BF322AAC0A}" type="presOf" srcId="{C4FE7540-21E7-4263-BABD-CBE89C2A2A0F}" destId="{2A44DCA7-4426-4E41-8EDE-BBDDDFA12474}" srcOrd="0" destOrd="0" presId="urn:microsoft.com/office/officeart/2008/layout/RadialCluster"/>
    <dgm:cxn modelId="{CAC6BB49-5668-434E-96F2-1D3F283CDAB2}" type="presOf" srcId="{43E77879-FB10-48E8-A616-D06C8093A6E5}" destId="{061EFC85-591E-4383-9BDE-63066B8C2172}" srcOrd="0" destOrd="0" presId="urn:microsoft.com/office/officeart/2008/layout/RadialCluster"/>
    <dgm:cxn modelId="{92D64D6B-23B7-4147-9791-8B0DB1766BD3}" type="presOf" srcId="{411ACCDA-C746-4CA7-8C51-C4DD72E68452}" destId="{F7A3400B-5D21-4F96-BABA-D483B0207756}" srcOrd="0" destOrd="0" presId="urn:microsoft.com/office/officeart/2008/layout/RadialCluster"/>
    <dgm:cxn modelId="{A4A78111-0545-4233-88D4-F582E6318257}" type="presOf" srcId="{9EE1DE8A-DAC0-4122-91C0-EC923B012826}" destId="{8E237C47-CE05-405F-BF5D-C5DF183A0021}" srcOrd="0" destOrd="0" presId="urn:microsoft.com/office/officeart/2008/layout/RadialCluster"/>
    <dgm:cxn modelId="{38EC3E9E-F515-48C2-A0E2-0E96DB445EFC}" type="presOf" srcId="{E32C7DC7-163B-4617-BAD1-E942D7692B52}" destId="{9870BC76-209C-40A1-8852-30201FE452B9}" srcOrd="0" destOrd="0" presId="urn:microsoft.com/office/officeart/2008/layout/RadialCluster"/>
    <dgm:cxn modelId="{70E53F07-8BEC-4EAC-80BB-3AAAD1D50860}" type="presOf" srcId="{BE2D5267-EE05-4AEC-A15E-6B9DDDBC52EA}" destId="{A3DDECC1-973E-4B8E-8B87-701C537FE70A}" srcOrd="0" destOrd="0" presId="urn:microsoft.com/office/officeart/2008/layout/RadialCluster"/>
    <dgm:cxn modelId="{0017B801-9482-4ABF-B084-5A6289812FB3}" srcId="{35F9E407-8BB1-4AD5-998E-3D06428D8A73}" destId="{928F1EDA-7F4B-46F2-9E3A-A73B4E8A0E72}" srcOrd="9" destOrd="0" parTransId="{EE8094EF-D8B0-46D0-818F-96F7C9B46189}" sibTransId="{DEABD9E0-A7CF-47EF-A369-E11112566607}"/>
    <dgm:cxn modelId="{2C9E4D92-BB47-4A6F-961D-EC3A51283292}" srcId="{35F9E407-8BB1-4AD5-998E-3D06428D8A73}" destId="{9EE1DE8A-DAC0-4122-91C0-EC923B012826}" srcOrd="4" destOrd="0" parTransId="{C4FE7540-21E7-4263-BABD-CBE89C2A2A0F}" sibTransId="{D20BE0F0-4AD4-4003-8A0D-B11B712BDD40}"/>
    <dgm:cxn modelId="{C21965B1-17EC-43AF-8CBA-5FFB4C021599}" type="presOf" srcId="{3C82D987-372C-4216-9B37-D88E38075D3D}" destId="{25412F16-E9C7-463A-865E-D80A51CDB57B}" srcOrd="0" destOrd="0" presId="urn:microsoft.com/office/officeart/2008/layout/RadialCluster"/>
    <dgm:cxn modelId="{A9154ACB-3693-4FCA-B261-46CE541E1CAF}" type="presParOf" srcId="{9296C9DB-B978-48D0-80DB-C7FB17B91E08}" destId="{DCAB8D7C-DEBB-4805-A80A-8FBE39A41BA3}" srcOrd="0" destOrd="0" presId="urn:microsoft.com/office/officeart/2008/layout/RadialCluster"/>
    <dgm:cxn modelId="{7715B7D1-9B57-4613-8096-2B35101F888B}" type="presParOf" srcId="{DCAB8D7C-DEBB-4805-A80A-8FBE39A41BA3}" destId="{F28229EE-B2C7-447E-ABD3-1EB376D8405D}" srcOrd="0" destOrd="0" presId="urn:microsoft.com/office/officeart/2008/layout/RadialCluster"/>
    <dgm:cxn modelId="{17AA35CD-C5F9-4C5F-89FD-C693A912592E}" type="presParOf" srcId="{DCAB8D7C-DEBB-4805-A80A-8FBE39A41BA3}" destId="{08CF42D2-7ACC-4815-8248-E896CE7313B1}" srcOrd="1" destOrd="0" presId="urn:microsoft.com/office/officeart/2008/layout/RadialCluster"/>
    <dgm:cxn modelId="{5EAC3B77-922B-427B-81E2-AD704DA0447B}" type="presParOf" srcId="{DCAB8D7C-DEBB-4805-A80A-8FBE39A41BA3}" destId="{8EF74F2C-6AA1-4702-B41A-DF3C4C488EDF}" srcOrd="2" destOrd="0" presId="urn:microsoft.com/office/officeart/2008/layout/RadialCluster"/>
    <dgm:cxn modelId="{84C9D288-DAAB-405B-A4B0-DC31E8CF5451}" type="presParOf" srcId="{DCAB8D7C-DEBB-4805-A80A-8FBE39A41BA3}" destId="{E8FE6D2C-8887-456E-A53B-409233B094CD}" srcOrd="3" destOrd="0" presId="urn:microsoft.com/office/officeart/2008/layout/RadialCluster"/>
    <dgm:cxn modelId="{8BFB16C4-21FF-42B7-B383-33743489D853}" type="presParOf" srcId="{DCAB8D7C-DEBB-4805-A80A-8FBE39A41BA3}" destId="{C59522B5-EF71-4B44-B5A1-9AB027C1FDD6}" srcOrd="4" destOrd="0" presId="urn:microsoft.com/office/officeart/2008/layout/RadialCluster"/>
    <dgm:cxn modelId="{8DCB1AB1-B32F-4B17-BDCD-2D2A55D2ED3D}" type="presParOf" srcId="{DCAB8D7C-DEBB-4805-A80A-8FBE39A41BA3}" destId="{A3DDECC1-973E-4B8E-8B87-701C537FE70A}" srcOrd="5" destOrd="0" presId="urn:microsoft.com/office/officeart/2008/layout/RadialCluster"/>
    <dgm:cxn modelId="{ABD6CDB3-F149-476E-826E-8B948B69792D}" type="presParOf" srcId="{DCAB8D7C-DEBB-4805-A80A-8FBE39A41BA3}" destId="{E43842E9-B4C0-4B31-B7DB-ACA223A262F5}" srcOrd="6" destOrd="0" presId="urn:microsoft.com/office/officeart/2008/layout/RadialCluster"/>
    <dgm:cxn modelId="{0E0D5E50-DE29-488D-842D-A9B7C8AFB71E}" type="presParOf" srcId="{DCAB8D7C-DEBB-4805-A80A-8FBE39A41BA3}" destId="{25412F16-E9C7-463A-865E-D80A51CDB57B}" srcOrd="7" destOrd="0" presId="urn:microsoft.com/office/officeart/2008/layout/RadialCluster"/>
    <dgm:cxn modelId="{1E0E0E41-A8D3-4A23-B971-68908D428F26}" type="presParOf" srcId="{DCAB8D7C-DEBB-4805-A80A-8FBE39A41BA3}" destId="{F7A3400B-5D21-4F96-BABA-D483B0207756}" srcOrd="8" destOrd="0" presId="urn:microsoft.com/office/officeart/2008/layout/RadialCluster"/>
    <dgm:cxn modelId="{C1EB9600-FCF9-4C23-96BF-F6D68A7279BA}" type="presParOf" srcId="{DCAB8D7C-DEBB-4805-A80A-8FBE39A41BA3}" destId="{2A44DCA7-4426-4E41-8EDE-BBDDDFA12474}" srcOrd="9" destOrd="0" presId="urn:microsoft.com/office/officeart/2008/layout/RadialCluster"/>
    <dgm:cxn modelId="{B0FF4304-1C43-4732-A488-FC299C951046}" type="presParOf" srcId="{DCAB8D7C-DEBB-4805-A80A-8FBE39A41BA3}" destId="{8E237C47-CE05-405F-BF5D-C5DF183A0021}" srcOrd="10" destOrd="0" presId="urn:microsoft.com/office/officeart/2008/layout/RadialCluster"/>
    <dgm:cxn modelId="{AF6E12B4-E751-438F-9DA9-565F087360B5}" type="presParOf" srcId="{DCAB8D7C-DEBB-4805-A80A-8FBE39A41BA3}" destId="{D2419931-349C-407C-8553-6BC8341DBFC5}" srcOrd="11" destOrd="0" presId="urn:microsoft.com/office/officeart/2008/layout/RadialCluster"/>
    <dgm:cxn modelId="{D5977CEB-D4DF-4EC3-B209-F3BE5637A784}" type="presParOf" srcId="{DCAB8D7C-DEBB-4805-A80A-8FBE39A41BA3}" destId="{9870BC76-209C-40A1-8852-30201FE452B9}" srcOrd="12" destOrd="0" presId="urn:microsoft.com/office/officeart/2008/layout/RadialCluster"/>
    <dgm:cxn modelId="{E41202B8-208F-46D7-81E4-05D1703C0A65}" type="presParOf" srcId="{DCAB8D7C-DEBB-4805-A80A-8FBE39A41BA3}" destId="{B38A220F-F766-4E47-B295-533854B5DB22}" srcOrd="13" destOrd="0" presId="urn:microsoft.com/office/officeart/2008/layout/RadialCluster"/>
    <dgm:cxn modelId="{2861255C-79F0-4626-B3A6-F14A9C7A8972}" type="presParOf" srcId="{DCAB8D7C-DEBB-4805-A80A-8FBE39A41BA3}" destId="{061EFC85-591E-4383-9BDE-63066B8C2172}" srcOrd="14" destOrd="0" presId="urn:microsoft.com/office/officeart/2008/layout/Radial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53B25BD-F693-4A9A-B608-C996D07F0E25}" type="doc">
      <dgm:prSet loTypeId="urn:microsoft.com/office/officeart/2005/8/layout/hList6" loCatId="list" qsTypeId="urn:microsoft.com/office/officeart/2005/8/quickstyle/simple1" qsCatId="simple" csTypeId="urn:microsoft.com/office/officeart/2005/8/colors/accent1_2" csCatId="accent1" phldr="1"/>
      <dgm:spPr/>
      <dgm:t>
        <a:bodyPr/>
        <a:lstStyle/>
        <a:p>
          <a:endParaRPr lang="es-CL"/>
        </a:p>
      </dgm:t>
    </dgm:pt>
    <dgm:pt modelId="{B0135A47-2FB6-413F-B88A-0C45E1A5C4E5}">
      <dgm:prSet phldrT="[Texto]"/>
      <dgm:spPr/>
      <dgm:t>
        <a:bodyPr/>
        <a:lstStyle/>
        <a:p>
          <a:r>
            <a:rPr lang="es-CL" dirty="0" smtClean="0"/>
            <a:t>FUERZAS EXTERNAS</a:t>
          </a:r>
          <a:endParaRPr lang="es-CL" dirty="0"/>
        </a:p>
      </dgm:t>
    </dgm:pt>
    <dgm:pt modelId="{3F3BD112-471D-4931-8DB4-3E1F976E2DA4}" type="parTrans" cxnId="{6AD5E6DB-FD0B-451A-8032-58AEB37E4F9A}">
      <dgm:prSet/>
      <dgm:spPr/>
      <dgm:t>
        <a:bodyPr/>
        <a:lstStyle/>
        <a:p>
          <a:endParaRPr lang="es-CL"/>
        </a:p>
      </dgm:t>
    </dgm:pt>
    <dgm:pt modelId="{49659FC2-6BA7-4410-ABB7-27EA135D6496}" type="sibTrans" cxnId="{6AD5E6DB-FD0B-451A-8032-58AEB37E4F9A}">
      <dgm:prSet/>
      <dgm:spPr/>
      <dgm:t>
        <a:bodyPr/>
        <a:lstStyle/>
        <a:p>
          <a:endParaRPr lang="es-CL"/>
        </a:p>
      </dgm:t>
    </dgm:pt>
    <dgm:pt modelId="{EE68754A-8308-4C92-BE82-B583E21EE561}">
      <dgm:prSet phldrT="[Texto]"/>
      <dgm:spPr/>
      <dgm:t>
        <a:bodyPr/>
        <a:lstStyle/>
        <a:p>
          <a:r>
            <a:rPr lang="es-CL" dirty="0" smtClean="0"/>
            <a:t>CAMBIOS EN OBJETIVOS ORGANIZACIONALES</a:t>
          </a:r>
          <a:endParaRPr lang="es-CL" dirty="0"/>
        </a:p>
      </dgm:t>
    </dgm:pt>
    <dgm:pt modelId="{4C5B1CB1-F895-4061-8B10-D74D666A0B4D}" type="parTrans" cxnId="{08CFD7C6-EB7B-42B5-951C-0FECF01C146E}">
      <dgm:prSet/>
      <dgm:spPr/>
      <dgm:t>
        <a:bodyPr/>
        <a:lstStyle/>
        <a:p>
          <a:endParaRPr lang="es-CL"/>
        </a:p>
      </dgm:t>
    </dgm:pt>
    <dgm:pt modelId="{B6623355-C391-4B1D-ACD8-9511E558F5B1}" type="sibTrans" cxnId="{08CFD7C6-EB7B-42B5-951C-0FECF01C146E}">
      <dgm:prSet/>
      <dgm:spPr/>
      <dgm:t>
        <a:bodyPr/>
        <a:lstStyle/>
        <a:p>
          <a:endParaRPr lang="es-CL"/>
        </a:p>
      </dgm:t>
    </dgm:pt>
    <dgm:pt modelId="{D38BF37E-0ABE-474C-970F-B34C26A54702}">
      <dgm:prSet/>
      <dgm:spPr/>
      <dgm:t>
        <a:bodyPr/>
        <a:lstStyle/>
        <a:p>
          <a:r>
            <a:rPr lang="es-CL" dirty="0" smtClean="0"/>
            <a:t>ENTORNO. GLOBALIZACIÓN, TECNOLOGÍA</a:t>
          </a:r>
          <a:endParaRPr lang="es-CL" dirty="0"/>
        </a:p>
      </dgm:t>
    </dgm:pt>
    <dgm:pt modelId="{E5AD3B15-77C4-4AC4-B013-BDA8C47D492A}" type="parTrans" cxnId="{7CC60EA3-DB62-4979-91DE-4B2D36D11FB8}">
      <dgm:prSet/>
      <dgm:spPr/>
      <dgm:t>
        <a:bodyPr/>
        <a:lstStyle/>
        <a:p>
          <a:endParaRPr lang="es-CL"/>
        </a:p>
      </dgm:t>
    </dgm:pt>
    <dgm:pt modelId="{097C5E30-AD9C-43DD-A671-D44DF1CA171B}" type="sibTrans" cxnId="{7CC60EA3-DB62-4979-91DE-4B2D36D11FB8}">
      <dgm:prSet/>
      <dgm:spPr/>
      <dgm:t>
        <a:bodyPr/>
        <a:lstStyle/>
        <a:p>
          <a:endParaRPr lang="es-CL"/>
        </a:p>
      </dgm:t>
    </dgm:pt>
    <dgm:pt modelId="{73D9AA51-E946-4AE4-9814-261C75ED75DE}">
      <dgm:prSet/>
      <dgm:spPr/>
      <dgm:t>
        <a:bodyPr/>
        <a:lstStyle/>
        <a:p>
          <a:r>
            <a:rPr lang="es-CL" smtClean="0"/>
            <a:t>CAMBIOS SOCIALES</a:t>
          </a:r>
          <a:endParaRPr lang="es-CL"/>
        </a:p>
      </dgm:t>
    </dgm:pt>
    <dgm:pt modelId="{1042119C-F9FF-4884-A497-D985D4B407DF}" type="parTrans" cxnId="{DF57B9E1-0D77-4276-8588-8009D33B1C3A}">
      <dgm:prSet/>
      <dgm:spPr/>
      <dgm:t>
        <a:bodyPr/>
        <a:lstStyle/>
        <a:p>
          <a:endParaRPr lang="es-CL"/>
        </a:p>
      </dgm:t>
    </dgm:pt>
    <dgm:pt modelId="{F2E50BA3-D12A-4678-B6AB-3BB821EA2FF8}" type="sibTrans" cxnId="{DF57B9E1-0D77-4276-8588-8009D33B1C3A}">
      <dgm:prSet/>
      <dgm:spPr/>
      <dgm:t>
        <a:bodyPr/>
        <a:lstStyle/>
        <a:p>
          <a:endParaRPr lang="es-CL"/>
        </a:p>
      </dgm:t>
    </dgm:pt>
    <dgm:pt modelId="{C3209F6B-615D-41AF-A0EE-98EF25486503}">
      <dgm:prSet/>
      <dgm:spPr/>
      <dgm:t>
        <a:bodyPr/>
        <a:lstStyle/>
        <a:p>
          <a:r>
            <a:rPr lang="es-CL" smtClean="0"/>
            <a:t>CAMBIOS CULTURALES </a:t>
          </a:r>
          <a:endParaRPr lang="es-CL"/>
        </a:p>
      </dgm:t>
    </dgm:pt>
    <dgm:pt modelId="{93918344-47BC-4611-9168-BFB62F0A110D}" type="parTrans" cxnId="{314F2256-1B57-4498-9AA8-97E0A30803AB}">
      <dgm:prSet/>
      <dgm:spPr/>
      <dgm:t>
        <a:bodyPr/>
        <a:lstStyle/>
        <a:p>
          <a:endParaRPr lang="es-CL"/>
        </a:p>
      </dgm:t>
    </dgm:pt>
    <dgm:pt modelId="{653D98F6-0E54-4C7A-90A5-55E5C312938C}" type="sibTrans" cxnId="{314F2256-1B57-4498-9AA8-97E0A30803AB}">
      <dgm:prSet/>
      <dgm:spPr/>
      <dgm:t>
        <a:bodyPr/>
        <a:lstStyle/>
        <a:p>
          <a:endParaRPr lang="es-CL"/>
        </a:p>
      </dgm:t>
    </dgm:pt>
    <dgm:pt modelId="{CFC0B952-101F-450D-AC32-7F4A10FD5124}">
      <dgm:prSet/>
      <dgm:spPr/>
      <dgm:t>
        <a:bodyPr/>
        <a:lstStyle/>
        <a:p>
          <a:r>
            <a:rPr lang="es-CL" dirty="0" smtClean="0"/>
            <a:t>CAMBIOS POLÍTICOS Y LEGALES</a:t>
          </a:r>
          <a:endParaRPr lang="es-CL" dirty="0"/>
        </a:p>
      </dgm:t>
    </dgm:pt>
    <dgm:pt modelId="{F508BF40-B537-42DC-8522-C29D3B6567D7}" type="parTrans" cxnId="{18F86E05-5D5F-4295-A3C1-49D2060040EB}">
      <dgm:prSet/>
      <dgm:spPr/>
      <dgm:t>
        <a:bodyPr/>
        <a:lstStyle/>
        <a:p>
          <a:endParaRPr lang="es-CL"/>
        </a:p>
      </dgm:t>
    </dgm:pt>
    <dgm:pt modelId="{EE036A64-3CA2-4DEE-AA85-F67C720346CF}" type="sibTrans" cxnId="{18F86E05-5D5F-4295-A3C1-49D2060040EB}">
      <dgm:prSet/>
      <dgm:spPr/>
      <dgm:t>
        <a:bodyPr/>
        <a:lstStyle/>
        <a:p>
          <a:endParaRPr lang="es-CL"/>
        </a:p>
      </dgm:t>
    </dgm:pt>
    <dgm:pt modelId="{0053961A-2C15-43B5-9F68-433F3B169E7A}">
      <dgm:prSet/>
      <dgm:spPr/>
      <dgm:t>
        <a:bodyPr/>
        <a:lstStyle/>
        <a:p>
          <a:r>
            <a:rPr lang="es-CL" smtClean="0"/>
            <a:t>CAMBIOS DEMOGRÁFICOS</a:t>
          </a:r>
          <a:endParaRPr lang="es-CL"/>
        </a:p>
      </dgm:t>
    </dgm:pt>
    <dgm:pt modelId="{E9AFE946-6588-4E76-B12B-0C49684AC259}" type="parTrans" cxnId="{28F9C315-D703-4EA1-9009-033ABD96CBFD}">
      <dgm:prSet/>
      <dgm:spPr/>
      <dgm:t>
        <a:bodyPr/>
        <a:lstStyle/>
        <a:p>
          <a:endParaRPr lang="es-CL"/>
        </a:p>
      </dgm:t>
    </dgm:pt>
    <dgm:pt modelId="{028A6C08-3D58-401F-87E1-F9CD1A36DE0D}" type="sibTrans" cxnId="{28F9C315-D703-4EA1-9009-033ABD96CBFD}">
      <dgm:prSet/>
      <dgm:spPr/>
      <dgm:t>
        <a:bodyPr/>
        <a:lstStyle/>
        <a:p>
          <a:endParaRPr lang="es-CL"/>
        </a:p>
      </dgm:t>
    </dgm:pt>
    <dgm:pt modelId="{74A4017D-1990-4E4D-ADBC-0690C09A6745}">
      <dgm:prSet/>
      <dgm:spPr/>
      <dgm:t>
        <a:bodyPr/>
        <a:lstStyle/>
        <a:p>
          <a:r>
            <a:rPr lang="es-CL" smtClean="0"/>
            <a:t>CAMBIOS ECONÓMICOS</a:t>
          </a:r>
          <a:endParaRPr lang="es-CL"/>
        </a:p>
      </dgm:t>
    </dgm:pt>
    <dgm:pt modelId="{1B248669-D1AC-4810-A932-169B9E2D694C}" type="parTrans" cxnId="{E2A71969-7407-488E-9F95-CB50D53DEB81}">
      <dgm:prSet/>
      <dgm:spPr/>
      <dgm:t>
        <a:bodyPr/>
        <a:lstStyle/>
        <a:p>
          <a:endParaRPr lang="es-CL"/>
        </a:p>
      </dgm:t>
    </dgm:pt>
    <dgm:pt modelId="{E5936CC7-79A7-4103-88AD-1B0D9F2BB5F9}" type="sibTrans" cxnId="{E2A71969-7407-488E-9F95-CB50D53DEB81}">
      <dgm:prSet/>
      <dgm:spPr/>
      <dgm:t>
        <a:bodyPr/>
        <a:lstStyle/>
        <a:p>
          <a:endParaRPr lang="es-CL"/>
        </a:p>
      </dgm:t>
    </dgm:pt>
    <dgm:pt modelId="{EF51D5E0-AF89-4A0A-9F60-648908AF06F9}">
      <dgm:prSet/>
      <dgm:spPr/>
      <dgm:t>
        <a:bodyPr/>
        <a:lstStyle/>
        <a:p>
          <a:r>
            <a:rPr lang="es-CL" smtClean="0"/>
            <a:t>MERCADO Y COMPETENCIA</a:t>
          </a:r>
          <a:endParaRPr lang="es-CL"/>
        </a:p>
      </dgm:t>
    </dgm:pt>
    <dgm:pt modelId="{E69398D7-DEC8-404B-951D-18E02D765325}" type="parTrans" cxnId="{C80D8155-9505-42B4-83A6-5D7AFF87E5DD}">
      <dgm:prSet/>
      <dgm:spPr/>
      <dgm:t>
        <a:bodyPr/>
        <a:lstStyle/>
        <a:p>
          <a:endParaRPr lang="es-CL"/>
        </a:p>
      </dgm:t>
    </dgm:pt>
    <dgm:pt modelId="{EA13F389-5D60-4222-A364-C20FD2525E1F}" type="sibTrans" cxnId="{C80D8155-9505-42B4-83A6-5D7AFF87E5DD}">
      <dgm:prSet/>
      <dgm:spPr/>
      <dgm:t>
        <a:bodyPr/>
        <a:lstStyle/>
        <a:p>
          <a:endParaRPr lang="es-CL"/>
        </a:p>
      </dgm:t>
    </dgm:pt>
    <dgm:pt modelId="{2ACAC140-3707-46BD-AA0D-3D872B9081B8}">
      <dgm:prSet/>
      <dgm:spPr/>
      <dgm:t>
        <a:bodyPr/>
        <a:lstStyle/>
        <a:p>
          <a:r>
            <a:rPr lang="es-CL" smtClean="0"/>
            <a:t>LOS EXPERTOS</a:t>
          </a:r>
          <a:endParaRPr lang="es-CL"/>
        </a:p>
      </dgm:t>
    </dgm:pt>
    <dgm:pt modelId="{63BB253A-3F77-432F-9F32-A5F97D58B5DB}" type="parTrans" cxnId="{6EBF8D33-B368-446F-8629-A939EA9A84A7}">
      <dgm:prSet/>
      <dgm:spPr/>
      <dgm:t>
        <a:bodyPr/>
        <a:lstStyle/>
        <a:p>
          <a:endParaRPr lang="es-CL"/>
        </a:p>
      </dgm:t>
    </dgm:pt>
    <dgm:pt modelId="{4A8559F3-F8CD-4FE9-AB64-270AA8EF97C1}" type="sibTrans" cxnId="{6EBF8D33-B368-446F-8629-A939EA9A84A7}">
      <dgm:prSet/>
      <dgm:spPr/>
      <dgm:t>
        <a:bodyPr/>
        <a:lstStyle/>
        <a:p>
          <a:endParaRPr lang="es-CL"/>
        </a:p>
      </dgm:t>
    </dgm:pt>
    <dgm:pt modelId="{EF91E22B-5658-4816-B25C-A1DA09581909}">
      <dgm:prSet/>
      <dgm:spPr/>
      <dgm:t>
        <a:bodyPr/>
        <a:lstStyle/>
        <a:p>
          <a:r>
            <a:rPr lang="es-CL" dirty="0" smtClean="0"/>
            <a:t>FUERZAS INTERNAS</a:t>
          </a:r>
          <a:endParaRPr lang="es-CL" dirty="0"/>
        </a:p>
      </dgm:t>
    </dgm:pt>
    <dgm:pt modelId="{13B8428B-B876-4D40-999F-F6B19CFDBF0E}" type="parTrans" cxnId="{3B0FD1B2-7914-4C55-94EE-8878807A65FE}">
      <dgm:prSet/>
      <dgm:spPr/>
      <dgm:t>
        <a:bodyPr/>
        <a:lstStyle/>
        <a:p>
          <a:endParaRPr lang="es-CL"/>
        </a:p>
      </dgm:t>
    </dgm:pt>
    <dgm:pt modelId="{8D8E7485-CCA6-41EB-BB47-5D973A27E076}" type="sibTrans" cxnId="{3B0FD1B2-7914-4C55-94EE-8878807A65FE}">
      <dgm:prSet/>
      <dgm:spPr/>
      <dgm:t>
        <a:bodyPr/>
        <a:lstStyle/>
        <a:p>
          <a:endParaRPr lang="es-CL"/>
        </a:p>
      </dgm:t>
    </dgm:pt>
    <dgm:pt modelId="{C551E1B5-46BA-4DCE-A23C-C4A1D07867AB}">
      <dgm:prSet/>
      <dgm:spPr/>
      <dgm:t>
        <a:bodyPr/>
        <a:lstStyle/>
        <a:p>
          <a:r>
            <a:rPr lang="es-CL" dirty="0" smtClean="0"/>
            <a:t>CAMBIOS TÉCNICOS</a:t>
          </a:r>
          <a:endParaRPr lang="es-CL" dirty="0"/>
        </a:p>
      </dgm:t>
    </dgm:pt>
    <dgm:pt modelId="{12CF7EB6-2E82-493B-A7C8-BD50EC11F170}" type="parTrans" cxnId="{4EFC414F-E464-4236-BBCE-B971CB4C3032}">
      <dgm:prSet/>
      <dgm:spPr/>
      <dgm:t>
        <a:bodyPr/>
        <a:lstStyle/>
        <a:p>
          <a:endParaRPr lang="es-CL"/>
        </a:p>
      </dgm:t>
    </dgm:pt>
    <dgm:pt modelId="{FEBA42C0-09D0-4A9A-AAA0-08CD1F266D5E}" type="sibTrans" cxnId="{4EFC414F-E464-4236-BBCE-B971CB4C3032}">
      <dgm:prSet/>
      <dgm:spPr/>
      <dgm:t>
        <a:bodyPr/>
        <a:lstStyle/>
        <a:p>
          <a:endParaRPr lang="es-CL"/>
        </a:p>
      </dgm:t>
    </dgm:pt>
    <dgm:pt modelId="{63365006-3BAB-4F41-9ECD-FCA233F2F70D}">
      <dgm:prSet/>
      <dgm:spPr/>
      <dgm:t>
        <a:bodyPr/>
        <a:lstStyle/>
        <a:p>
          <a:r>
            <a:rPr lang="es-CL" dirty="0" smtClean="0"/>
            <a:t>CAMBIOS ESTRUCTURALES</a:t>
          </a:r>
          <a:endParaRPr lang="es-CL" dirty="0"/>
        </a:p>
      </dgm:t>
    </dgm:pt>
    <dgm:pt modelId="{DA9646FA-6C1C-4529-95D8-E161EEA51486}" type="parTrans" cxnId="{E47D81FF-7AFC-4C91-8D35-22CB681B43FC}">
      <dgm:prSet/>
      <dgm:spPr/>
      <dgm:t>
        <a:bodyPr/>
        <a:lstStyle/>
        <a:p>
          <a:endParaRPr lang="es-CL"/>
        </a:p>
      </dgm:t>
    </dgm:pt>
    <dgm:pt modelId="{E6B7E0FD-8ADD-495B-BB23-C2667284C301}" type="sibTrans" cxnId="{E47D81FF-7AFC-4C91-8D35-22CB681B43FC}">
      <dgm:prSet/>
      <dgm:spPr/>
      <dgm:t>
        <a:bodyPr/>
        <a:lstStyle/>
        <a:p>
          <a:endParaRPr lang="es-CL"/>
        </a:p>
      </dgm:t>
    </dgm:pt>
    <dgm:pt modelId="{B55B90DE-4AF8-4E64-BB9E-DD52246D9CB5}">
      <dgm:prSet/>
      <dgm:spPr/>
      <dgm:t>
        <a:bodyPr/>
        <a:lstStyle/>
        <a:p>
          <a:r>
            <a:rPr lang="es-CL" dirty="0" smtClean="0"/>
            <a:t>CAMBIOS PSICOSOCIALES Y COMPORTAMENTALES</a:t>
          </a:r>
          <a:endParaRPr lang="es-CL" dirty="0"/>
        </a:p>
      </dgm:t>
    </dgm:pt>
    <dgm:pt modelId="{18C5DB99-436C-4F01-9F07-1C8A7788F946}" type="parTrans" cxnId="{BA5872BC-21F6-44DC-885A-A2766B91C89A}">
      <dgm:prSet/>
      <dgm:spPr/>
      <dgm:t>
        <a:bodyPr/>
        <a:lstStyle/>
        <a:p>
          <a:endParaRPr lang="es-CL"/>
        </a:p>
      </dgm:t>
    </dgm:pt>
    <dgm:pt modelId="{536700E6-21A3-4C40-856F-B50AF97F98DA}" type="sibTrans" cxnId="{BA5872BC-21F6-44DC-885A-A2766B91C89A}">
      <dgm:prSet/>
      <dgm:spPr/>
      <dgm:t>
        <a:bodyPr/>
        <a:lstStyle/>
        <a:p>
          <a:endParaRPr lang="es-CL"/>
        </a:p>
      </dgm:t>
    </dgm:pt>
    <dgm:pt modelId="{2159C429-4547-440D-832C-C6584F1CDB36}">
      <dgm:prSet/>
      <dgm:spPr/>
      <dgm:t>
        <a:bodyPr/>
        <a:lstStyle/>
        <a:p>
          <a:r>
            <a:rPr lang="es-CL" dirty="0" smtClean="0"/>
            <a:t>EL ROL ADMINISTRATIVO Y DE GESTIÓN</a:t>
          </a:r>
          <a:endParaRPr lang="es-CL" dirty="0"/>
        </a:p>
      </dgm:t>
    </dgm:pt>
    <dgm:pt modelId="{B3CB4E77-7B5D-4337-B553-B53E12E365AE}" type="parTrans" cxnId="{1F02B160-0CC8-4456-944E-4FA5909F5475}">
      <dgm:prSet/>
      <dgm:spPr/>
      <dgm:t>
        <a:bodyPr/>
        <a:lstStyle/>
        <a:p>
          <a:endParaRPr lang="es-CL"/>
        </a:p>
      </dgm:t>
    </dgm:pt>
    <dgm:pt modelId="{740B6598-42DD-4506-BD20-DF19D6646BE6}" type="sibTrans" cxnId="{1F02B160-0CC8-4456-944E-4FA5909F5475}">
      <dgm:prSet/>
      <dgm:spPr/>
      <dgm:t>
        <a:bodyPr/>
        <a:lstStyle/>
        <a:p>
          <a:endParaRPr lang="es-CL"/>
        </a:p>
      </dgm:t>
    </dgm:pt>
    <dgm:pt modelId="{D0DED59B-EEDA-42B0-BE9D-7DD9BA486D25}">
      <dgm:prSet/>
      <dgm:spPr/>
      <dgm:t>
        <a:bodyPr/>
        <a:lstStyle/>
        <a:p>
          <a:r>
            <a:rPr lang="es-CL" dirty="0" smtClean="0"/>
            <a:t>LOS ASESORES</a:t>
          </a:r>
          <a:endParaRPr lang="es-CL" dirty="0"/>
        </a:p>
      </dgm:t>
    </dgm:pt>
    <dgm:pt modelId="{495AE820-8BE1-4B8A-BD95-D364B45FE60C}" type="parTrans" cxnId="{3F128452-4C19-43CF-9C92-8A91A1748D32}">
      <dgm:prSet/>
      <dgm:spPr/>
      <dgm:t>
        <a:bodyPr/>
        <a:lstStyle/>
        <a:p>
          <a:endParaRPr lang="es-CL"/>
        </a:p>
      </dgm:t>
    </dgm:pt>
    <dgm:pt modelId="{44D1303B-E591-49F3-9B26-F08EC8FAAE6F}" type="sibTrans" cxnId="{3F128452-4C19-43CF-9C92-8A91A1748D32}">
      <dgm:prSet/>
      <dgm:spPr/>
      <dgm:t>
        <a:bodyPr/>
        <a:lstStyle/>
        <a:p>
          <a:endParaRPr lang="es-CL"/>
        </a:p>
      </dgm:t>
    </dgm:pt>
    <dgm:pt modelId="{97F9A47F-CDBC-4E80-B638-D9A1B6D9A2CA}">
      <dgm:prSet/>
      <dgm:spPr/>
      <dgm:t>
        <a:bodyPr/>
        <a:lstStyle/>
        <a:p>
          <a:r>
            <a:rPr lang="es-CL" dirty="0" smtClean="0"/>
            <a:t>LOS RECURSOS HUMANOS O PERSONAS</a:t>
          </a:r>
          <a:endParaRPr lang="es-CL" dirty="0"/>
        </a:p>
      </dgm:t>
    </dgm:pt>
    <dgm:pt modelId="{DA91828D-1BB8-42D7-BB9A-3C28CBD66CB5}" type="parTrans" cxnId="{C6F24910-128A-40FE-A83D-15F2001CB27E}">
      <dgm:prSet/>
      <dgm:spPr/>
      <dgm:t>
        <a:bodyPr/>
        <a:lstStyle/>
        <a:p>
          <a:endParaRPr lang="es-CL"/>
        </a:p>
      </dgm:t>
    </dgm:pt>
    <dgm:pt modelId="{E3181DFA-CF40-4CFC-BE37-F7EF7C5158D3}" type="sibTrans" cxnId="{C6F24910-128A-40FE-A83D-15F2001CB27E}">
      <dgm:prSet/>
      <dgm:spPr/>
      <dgm:t>
        <a:bodyPr/>
        <a:lstStyle/>
        <a:p>
          <a:endParaRPr lang="es-CL"/>
        </a:p>
      </dgm:t>
    </dgm:pt>
    <dgm:pt modelId="{D6414553-64BB-4DEB-8B77-1B017567F403}" type="pres">
      <dgm:prSet presAssocID="{A53B25BD-F693-4A9A-B608-C996D07F0E25}" presName="Name0" presStyleCnt="0">
        <dgm:presLayoutVars>
          <dgm:dir/>
          <dgm:resizeHandles val="exact"/>
        </dgm:presLayoutVars>
      </dgm:prSet>
      <dgm:spPr/>
      <dgm:t>
        <a:bodyPr/>
        <a:lstStyle/>
        <a:p>
          <a:endParaRPr lang="es-CL"/>
        </a:p>
      </dgm:t>
    </dgm:pt>
    <dgm:pt modelId="{565643DB-1238-4E48-BA89-DBBBA35624B8}" type="pres">
      <dgm:prSet presAssocID="{B0135A47-2FB6-413F-B88A-0C45E1A5C4E5}" presName="node" presStyleLbl="node1" presStyleIdx="0" presStyleCnt="2">
        <dgm:presLayoutVars>
          <dgm:bulletEnabled val="1"/>
        </dgm:presLayoutVars>
      </dgm:prSet>
      <dgm:spPr/>
      <dgm:t>
        <a:bodyPr/>
        <a:lstStyle/>
        <a:p>
          <a:endParaRPr lang="es-CL"/>
        </a:p>
      </dgm:t>
    </dgm:pt>
    <dgm:pt modelId="{4DB930B7-D894-4F88-817D-586E05BE26E7}" type="pres">
      <dgm:prSet presAssocID="{49659FC2-6BA7-4410-ABB7-27EA135D6496}" presName="sibTrans" presStyleCnt="0"/>
      <dgm:spPr/>
    </dgm:pt>
    <dgm:pt modelId="{6309ABB8-40B8-478C-8093-FC1D882DC502}" type="pres">
      <dgm:prSet presAssocID="{EF91E22B-5658-4816-B25C-A1DA09581909}" presName="node" presStyleLbl="node1" presStyleIdx="1" presStyleCnt="2">
        <dgm:presLayoutVars>
          <dgm:bulletEnabled val="1"/>
        </dgm:presLayoutVars>
      </dgm:prSet>
      <dgm:spPr/>
      <dgm:t>
        <a:bodyPr/>
        <a:lstStyle/>
        <a:p>
          <a:endParaRPr lang="es-CL"/>
        </a:p>
      </dgm:t>
    </dgm:pt>
  </dgm:ptLst>
  <dgm:cxnLst>
    <dgm:cxn modelId="{697794FF-4E28-4375-A322-61FD8397848E}" type="presOf" srcId="{C551E1B5-46BA-4DCE-A23C-C4A1D07867AB}" destId="{6309ABB8-40B8-478C-8093-FC1D882DC502}" srcOrd="0" destOrd="2" presId="urn:microsoft.com/office/officeart/2005/8/layout/hList6"/>
    <dgm:cxn modelId="{9A720737-BBC5-4A52-8688-B00C511EC3B2}" type="presOf" srcId="{73D9AA51-E946-4AE4-9814-261C75ED75DE}" destId="{565643DB-1238-4E48-BA89-DBBBA35624B8}" srcOrd="0" destOrd="2" presId="urn:microsoft.com/office/officeart/2005/8/layout/hList6"/>
    <dgm:cxn modelId="{E47D81FF-7AFC-4C91-8D35-22CB681B43FC}" srcId="{EF91E22B-5658-4816-B25C-A1DA09581909}" destId="{63365006-3BAB-4F41-9ECD-FCA233F2F70D}" srcOrd="2" destOrd="0" parTransId="{DA9646FA-6C1C-4529-95D8-E161EEA51486}" sibTransId="{E6B7E0FD-8ADD-495B-BB23-C2667284C301}"/>
    <dgm:cxn modelId="{C80D8155-9505-42B4-83A6-5D7AFF87E5DD}" srcId="{B0135A47-2FB6-413F-B88A-0C45E1A5C4E5}" destId="{EF51D5E0-AF89-4A0A-9F60-648908AF06F9}" srcOrd="6" destOrd="0" parTransId="{E69398D7-DEC8-404B-951D-18E02D765325}" sibTransId="{EA13F389-5D60-4222-A364-C20FD2525E1F}"/>
    <dgm:cxn modelId="{09D18E25-138E-48BE-A8CC-C51406A3DE1B}" type="presOf" srcId="{74A4017D-1990-4E4D-ADBC-0690C09A6745}" destId="{565643DB-1238-4E48-BA89-DBBBA35624B8}" srcOrd="0" destOrd="6" presId="urn:microsoft.com/office/officeart/2005/8/layout/hList6"/>
    <dgm:cxn modelId="{88579808-47F6-4293-AE81-64FCEDD2DA88}" type="presOf" srcId="{D0DED59B-EEDA-42B0-BE9D-7DD9BA486D25}" destId="{6309ABB8-40B8-478C-8093-FC1D882DC502}" srcOrd="0" destOrd="6" presId="urn:microsoft.com/office/officeart/2005/8/layout/hList6"/>
    <dgm:cxn modelId="{BB8590E8-C6B1-4B65-8738-7EF1D5DB0E55}" type="presOf" srcId="{EE68754A-8308-4C92-BE82-B583E21EE561}" destId="{6309ABB8-40B8-478C-8093-FC1D882DC502}" srcOrd="0" destOrd="1" presId="urn:microsoft.com/office/officeart/2005/8/layout/hList6"/>
    <dgm:cxn modelId="{0FBFBB58-1EC2-473E-A500-CBC2CFDCD6D7}" type="presOf" srcId="{C3209F6B-615D-41AF-A0EE-98EF25486503}" destId="{565643DB-1238-4E48-BA89-DBBBA35624B8}" srcOrd="0" destOrd="3" presId="urn:microsoft.com/office/officeart/2005/8/layout/hList6"/>
    <dgm:cxn modelId="{1BF37D2B-F537-489D-B4D1-C7747442A1DA}" type="presOf" srcId="{B55B90DE-4AF8-4E64-BB9E-DD52246D9CB5}" destId="{6309ABB8-40B8-478C-8093-FC1D882DC502}" srcOrd="0" destOrd="4" presId="urn:microsoft.com/office/officeart/2005/8/layout/hList6"/>
    <dgm:cxn modelId="{7CC60EA3-DB62-4979-91DE-4B2D36D11FB8}" srcId="{B0135A47-2FB6-413F-B88A-0C45E1A5C4E5}" destId="{D38BF37E-0ABE-474C-970F-B34C26A54702}" srcOrd="0" destOrd="0" parTransId="{E5AD3B15-77C4-4AC4-B013-BDA8C47D492A}" sibTransId="{097C5E30-AD9C-43DD-A671-D44DF1CA171B}"/>
    <dgm:cxn modelId="{BAEC45AD-3A6D-4096-A4F4-4A67791A6FDE}" type="presOf" srcId="{63365006-3BAB-4F41-9ECD-FCA233F2F70D}" destId="{6309ABB8-40B8-478C-8093-FC1D882DC502}" srcOrd="0" destOrd="3" presId="urn:microsoft.com/office/officeart/2005/8/layout/hList6"/>
    <dgm:cxn modelId="{BE3CBB3E-9780-4C32-B633-120D2716CFEA}" type="presOf" srcId="{97F9A47F-CDBC-4E80-B638-D9A1B6D9A2CA}" destId="{6309ABB8-40B8-478C-8093-FC1D882DC502}" srcOrd="0" destOrd="7" presId="urn:microsoft.com/office/officeart/2005/8/layout/hList6"/>
    <dgm:cxn modelId="{38C3B620-7B16-4E37-96B9-A4D494140F6C}" type="presOf" srcId="{0053961A-2C15-43B5-9F68-433F3B169E7A}" destId="{565643DB-1238-4E48-BA89-DBBBA35624B8}" srcOrd="0" destOrd="5" presId="urn:microsoft.com/office/officeart/2005/8/layout/hList6"/>
    <dgm:cxn modelId="{4EFC414F-E464-4236-BBCE-B971CB4C3032}" srcId="{EF91E22B-5658-4816-B25C-A1DA09581909}" destId="{C551E1B5-46BA-4DCE-A23C-C4A1D07867AB}" srcOrd="1" destOrd="0" parTransId="{12CF7EB6-2E82-493B-A7C8-BD50EC11F170}" sibTransId="{FEBA42C0-09D0-4A9A-AAA0-08CD1F266D5E}"/>
    <dgm:cxn modelId="{DF57B9E1-0D77-4276-8588-8009D33B1C3A}" srcId="{B0135A47-2FB6-413F-B88A-0C45E1A5C4E5}" destId="{73D9AA51-E946-4AE4-9814-261C75ED75DE}" srcOrd="1" destOrd="0" parTransId="{1042119C-F9FF-4884-A497-D985D4B407DF}" sibTransId="{F2E50BA3-D12A-4678-B6AB-3BB821EA2FF8}"/>
    <dgm:cxn modelId="{E2A71969-7407-488E-9F95-CB50D53DEB81}" srcId="{B0135A47-2FB6-413F-B88A-0C45E1A5C4E5}" destId="{74A4017D-1990-4E4D-ADBC-0690C09A6745}" srcOrd="5" destOrd="0" parTransId="{1B248669-D1AC-4810-A932-169B9E2D694C}" sibTransId="{E5936CC7-79A7-4103-88AD-1B0D9F2BB5F9}"/>
    <dgm:cxn modelId="{1F02B160-0CC8-4456-944E-4FA5909F5475}" srcId="{EF91E22B-5658-4816-B25C-A1DA09581909}" destId="{2159C429-4547-440D-832C-C6584F1CDB36}" srcOrd="4" destOrd="0" parTransId="{B3CB4E77-7B5D-4337-B553-B53E12E365AE}" sibTransId="{740B6598-42DD-4506-BD20-DF19D6646BE6}"/>
    <dgm:cxn modelId="{C6F24910-128A-40FE-A83D-15F2001CB27E}" srcId="{EF91E22B-5658-4816-B25C-A1DA09581909}" destId="{97F9A47F-CDBC-4E80-B638-D9A1B6D9A2CA}" srcOrd="6" destOrd="0" parTransId="{DA91828D-1BB8-42D7-BB9A-3C28CBD66CB5}" sibTransId="{E3181DFA-CF40-4CFC-BE37-F7EF7C5158D3}"/>
    <dgm:cxn modelId="{08D810F1-CB08-4F1C-A7EB-FD5B428F2239}" type="presOf" srcId="{A53B25BD-F693-4A9A-B608-C996D07F0E25}" destId="{D6414553-64BB-4DEB-8B77-1B017567F403}" srcOrd="0" destOrd="0" presId="urn:microsoft.com/office/officeart/2005/8/layout/hList6"/>
    <dgm:cxn modelId="{18F86E05-5D5F-4295-A3C1-49D2060040EB}" srcId="{B0135A47-2FB6-413F-B88A-0C45E1A5C4E5}" destId="{CFC0B952-101F-450D-AC32-7F4A10FD5124}" srcOrd="3" destOrd="0" parTransId="{F508BF40-B537-42DC-8522-C29D3B6567D7}" sibTransId="{EE036A64-3CA2-4DEE-AA85-F67C720346CF}"/>
    <dgm:cxn modelId="{314F2256-1B57-4498-9AA8-97E0A30803AB}" srcId="{B0135A47-2FB6-413F-B88A-0C45E1A5C4E5}" destId="{C3209F6B-615D-41AF-A0EE-98EF25486503}" srcOrd="2" destOrd="0" parTransId="{93918344-47BC-4611-9168-BFB62F0A110D}" sibTransId="{653D98F6-0E54-4C7A-90A5-55E5C312938C}"/>
    <dgm:cxn modelId="{3B0FD1B2-7914-4C55-94EE-8878807A65FE}" srcId="{A53B25BD-F693-4A9A-B608-C996D07F0E25}" destId="{EF91E22B-5658-4816-B25C-A1DA09581909}" srcOrd="1" destOrd="0" parTransId="{13B8428B-B876-4D40-999F-F6B19CFDBF0E}" sibTransId="{8D8E7485-CCA6-41EB-BB47-5D973A27E076}"/>
    <dgm:cxn modelId="{DE212111-C52B-478C-890D-155671377BEC}" type="presOf" srcId="{EF91E22B-5658-4816-B25C-A1DA09581909}" destId="{6309ABB8-40B8-478C-8093-FC1D882DC502}" srcOrd="0" destOrd="0" presId="urn:microsoft.com/office/officeart/2005/8/layout/hList6"/>
    <dgm:cxn modelId="{6AD5E6DB-FD0B-451A-8032-58AEB37E4F9A}" srcId="{A53B25BD-F693-4A9A-B608-C996D07F0E25}" destId="{B0135A47-2FB6-413F-B88A-0C45E1A5C4E5}" srcOrd="0" destOrd="0" parTransId="{3F3BD112-471D-4931-8DB4-3E1F976E2DA4}" sibTransId="{49659FC2-6BA7-4410-ABB7-27EA135D6496}"/>
    <dgm:cxn modelId="{90D4F74E-68FE-44EA-AA5E-E38E6F922F16}" type="presOf" srcId="{B0135A47-2FB6-413F-B88A-0C45E1A5C4E5}" destId="{565643DB-1238-4E48-BA89-DBBBA35624B8}" srcOrd="0" destOrd="0" presId="urn:microsoft.com/office/officeart/2005/8/layout/hList6"/>
    <dgm:cxn modelId="{08CFD7C6-EB7B-42B5-951C-0FECF01C146E}" srcId="{EF91E22B-5658-4816-B25C-A1DA09581909}" destId="{EE68754A-8308-4C92-BE82-B583E21EE561}" srcOrd="0" destOrd="0" parTransId="{4C5B1CB1-F895-4061-8B10-D74D666A0B4D}" sibTransId="{B6623355-C391-4B1D-ACD8-9511E558F5B1}"/>
    <dgm:cxn modelId="{8B029F03-4496-4830-B1E4-877B8235EBF9}" type="presOf" srcId="{2ACAC140-3707-46BD-AA0D-3D872B9081B8}" destId="{565643DB-1238-4E48-BA89-DBBBA35624B8}" srcOrd="0" destOrd="8" presId="urn:microsoft.com/office/officeart/2005/8/layout/hList6"/>
    <dgm:cxn modelId="{3CB537FA-F352-4FAE-8BA7-CCE4880B28B3}" type="presOf" srcId="{CFC0B952-101F-450D-AC32-7F4A10FD5124}" destId="{565643DB-1238-4E48-BA89-DBBBA35624B8}" srcOrd="0" destOrd="4" presId="urn:microsoft.com/office/officeart/2005/8/layout/hList6"/>
    <dgm:cxn modelId="{6EBF8D33-B368-446F-8629-A939EA9A84A7}" srcId="{B0135A47-2FB6-413F-B88A-0C45E1A5C4E5}" destId="{2ACAC140-3707-46BD-AA0D-3D872B9081B8}" srcOrd="7" destOrd="0" parTransId="{63BB253A-3F77-432F-9F32-A5F97D58B5DB}" sibTransId="{4A8559F3-F8CD-4FE9-AB64-270AA8EF97C1}"/>
    <dgm:cxn modelId="{3F128452-4C19-43CF-9C92-8A91A1748D32}" srcId="{EF91E22B-5658-4816-B25C-A1DA09581909}" destId="{D0DED59B-EEDA-42B0-BE9D-7DD9BA486D25}" srcOrd="5" destOrd="0" parTransId="{495AE820-8BE1-4B8A-BD95-D364B45FE60C}" sibTransId="{44D1303B-E591-49F3-9B26-F08EC8FAAE6F}"/>
    <dgm:cxn modelId="{31BEAA74-25B2-4E25-A6A2-5F8E089B82AF}" type="presOf" srcId="{D38BF37E-0ABE-474C-970F-B34C26A54702}" destId="{565643DB-1238-4E48-BA89-DBBBA35624B8}" srcOrd="0" destOrd="1" presId="urn:microsoft.com/office/officeart/2005/8/layout/hList6"/>
    <dgm:cxn modelId="{28F9C315-D703-4EA1-9009-033ABD96CBFD}" srcId="{B0135A47-2FB6-413F-B88A-0C45E1A5C4E5}" destId="{0053961A-2C15-43B5-9F68-433F3B169E7A}" srcOrd="4" destOrd="0" parTransId="{E9AFE946-6588-4E76-B12B-0C49684AC259}" sibTransId="{028A6C08-3D58-401F-87E1-F9CD1A36DE0D}"/>
    <dgm:cxn modelId="{AEAF4F56-2A79-4CA6-B66A-5367DA557E0F}" type="presOf" srcId="{2159C429-4547-440D-832C-C6584F1CDB36}" destId="{6309ABB8-40B8-478C-8093-FC1D882DC502}" srcOrd="0" destOrd="5" presId="urn:microsoft.com/office/officeart/2005/8/layout/hList6"/>
    <dgm:cxn modelId="{BA5872BC-21F6-44DC-885A-A2766B91C89A}" srcId="{EF91E22B-5658-4816-B25C-A1DA09581909}" destId="{B55B90DE-4AF8-4E64-BB9E-DD52246D9CB5}" srcOrd="3" destOrd="0" parTransId="{18C5DB99-436C-4F01-9F07-1C8A7788F946}" sibTransId="{536700E6-21A3-4C40-856F-B50AF97F98DA}"/>
    <dgm:cxn modelId="{298FD43F-ACB5-48E0-822A-1888F80C9FD6}" type="presOf" srcId="{EF51D5E0-AF89-4A0A-9F60-648908AF06F9}" destId="{565643DB-1238-4E48-BA89-DBBBA35624B8}" srcOrd="0" destOrd="7" presId="urn:microsoft.com/office/officeart/2005/8/layout/hList6"/>
    <dgm:cxn modelId="{274D261D-4B2B-425B-8A2C-EAA3C738BAF2}" type="presParOf" srcId="{D6414553-64BB-4DEB-8B77-1B017567F403}" destId="{565643DB-1238-4E48-BA89-DBBBA35624B8}" srcOrd="0" destOrd="0" presId="urn:microsoft.com/office/officeart/2005/8/layout/hList6"/>
    <dgm:cxn modelId="{FE690D8F-EB0B-48E7-A465-1E21169D4F47}" type="presParOf" srcId="{D6414553-64BB-4DEB-8B77-1B017567F403}" destId="{4DB930B7-D894-4F88-817D-586E05BE26E7}" srcOrd="1" destOrd="0" presId="urn:microsoft.com/office/officeart/2005/8/layout/hList6"/>
    <dgm:cxn modelId="{2B502C80-D271-428A-BCFD-B36D52AAA082}" type="presParOf" srcId="{D6414553-64BB-4DEB-8B77-1B017567F403}" destId="{6309ABB8-40B8-478C-8093-FC1D882DC502}" srcOrd="2"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F7CA6D6-9A89-425B-884E-04D903470EEF}"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s-CL"/>
        </a:p>
      </dgm:t>
    </dgm:pt>
    <dgm:pt modelId="{F329E270-FAD4-4199-B5F6-41A258A898FC}">
      <dgm:prSet phldrT="[Texto]"/>
      <dgm:spPr/>
      <dgm:t>
        <a:bodyPr/>
        <a:lstStyle/>
        <a:p>
          <a:pPr>
            <a:spcAft>
              <a:spcPts val="0"/>
            </a:spcAft>
          </a:pPr>
          <a:r>
            <a:rPr lang="es-CL" dirty="0" smtClean="0"/>
            <a:t>CAMBIOS SEGÚN LA</a:t>
          </a:r>
        </a:p>
        <a:p>
          <a:pPr>
            <a:spcAft>
              <a:spcPts val="0"/>
            </a:spcAft>
          </a:pPr>
          <a:r>
            <a:rPr lang="es-CL" dirty="0" smtClean="0"/>
            <a:t> MAGNITUD</a:t>
          </a:r>
        </a:p>
        <a:p>
          <a:pPr>
            <a:spcAft>
              <a:spcPct val="35000"/>
            </a:spcAft>
          </a:pPr>
          <a:r>
            <a:rPr lang="es-CL" dirty="0" smtClean="0"/>
            <a:t>(envergadura)</a:t>
          </a:r>
        </a:p>
      </dgm:t>
    </dgm:pt>
    <dgm:pt modelId="{ABED8586-8C5F-4E31-B72C-2FE6CB9D8FCF}" type="parTrans" cxnId="{3087C622-D957-45C1-93B4-C5262D9E0BC2}">
      <dgm:prSet/>
      <dgm:spPr/>
      <dgm:t>
        <a:bodyPr/>
        <a:lstStyle/>
        <a:p>
          <a:endParaRPr lang="es-CL"/>
        </a:p>
      </dgm:t>
    </dgm:pt>
    <dgm:pt modelId="{0DF2D6E6-6ED5-462B-A1C1-12F13107C81C}" type="sibTrans" cxnId="{3087C622-D957-45C1-93B4-C5262D9E0BC2}">
      <dgm:prSet/>
      <dgm:spPr/>
      <dgm:t>
        <a:bodyPr/>
        <a:lstStyle/>
        <a:p>
          <a:endParaRPr lang="es-CL"/>
        </a:p>
      </dgm:t>
    </dgm:pt>
    <dgm:pt modelId="{DFD2BEC3-2875-440D-A226-93CC99BA5221}">
      <dgm:prSet phldrT="[Texto]"/>
      <dgm:spPr/>
      <dgm:t>
        <a:bodyPr anchor="ctr"/>
        <a:lstStyle/>
        <a:p>
          <a:r>
            <a:rPr lang="es-CL" dirty="0" smtClean="0"/>
            <a:t>INCREMENTAL O DE PRIMER NIVEL</a:t>
          </a:r>
          <a:endParaRPr lang="es-CL" dirty="0"/>
        </a:p>
      </dgm:t>
    </dgm:pt>
    <dgm:pt modelId="{EBF2D127-D138-40D8-BCF7-02B15894B9F3}" type="parTrans" cxnId="{94681D54-1382-47B0-9806-A375A01AA3F9}">
      <dgm:prSet/>
      <dgm:spPr/>
      <dgm:t>
        <a:bodyPr/>
        <a:lstStyle/>
        <a:p>
          <a:endParaRPr lang="es-CL"/>
        </a:p>
      </dgm:t>
    </dgm:pt>
    <dgm:pt modelId="{50BFC2D8-B573-4F74-B23C-D3039DCC0D84}" type="sibTrans" cxnId="{94681D54-1382-47B0-9806-A375A01AA3F9}">
      <dgm:prSet/>
      <dgm:spPr/>
      <dgm:t>
        <a:bodyPr/>
        <a:lstStyle/>
        <a:p>
          <a:endParaRPr lang="es-CL"/>
        </a:p>
      </dgm:t>
    </dgm:pt>
    <dgm:pt modelId="{BB3BC315-E691-43BB-9B15-A5F4B3CD5453}">
      <dgm:prSet phldrT="[Texto]"/>
      <dgm:spPr/>
      <dgm:t>
        <a:bodyPr anchor="ctr"/>
        <a:lstStyle/>
        <a:p>
          <a:r>
            <a:rPr lang="es-CL" dirty="0" smtClean="0"/>
            <a:t>FUNDAMENTAL O MULTINIVEL</a:t>
          </a:r>
          <a:endParaRPr lang="es-CL" dirty="0"/>
        </a:p>
      </dgm:t>
    </dgm:pt>
    <dgm:pt modelId="{D1CA9C21-31AC-4D7B-9201-1BBAD9741259}" type="parTrans" cxnId="{0613EB44-7308-4B23-BD27-A38765DEBBB4}">
      <dgm:prSet/>
      <dgm:spPr/>
      <dgm:t>
        <a:bodyPr/>
        <a:lstStyle/>
        <a:p>
          <a:endParaRPr lang="es-CL"/>
        </a:p>
      </dgm:t>
    </dgm:pt>
    <dgm:pt modelId="{8B66F817-D062-4854-A8EA-BEA93D867DCD}" type="sibTrans" cxnId="{0613EB44-7308-4B23-BD27-A38765DEBBB4}">
      <dgm:prSet/>
      <dgm:spPr/>
      <dgm:t>
        <a:bodyPr/>
        <a:lstStyle/>
        <a:p>
          <a:endParaRPr lang="es-CL"/>
        </a:p>
      </dgm:t>
    </dgm:pt>
    <dgm:pt modelId="{930822E0-20DB-40BF-BBF4-3A2E71EFA824}">
      <dgm:prSet phldrT="[Texto]"/>
      <dgm:spPr/>
      <dgm:t>
        <a:bodyPr/>
        <a:lstStyle/>
        <a:p>
          <a:pPr>
            <a:spcAft>
              <a:spcPts val="0"/>
            </a:spcAft>
          </a:pPr>
          <a:r>
            <a:rPr lang="es-CL" dirty="0" smtClean="0"/>
            <a:t>CAMBIOS SEGÚN EL</a:t>
          </a:r>
        </a:p>
        <a:p>
          <a:pPr>
            <a:spcAft>
              <a:spcPts val="0"/>
            </a:spcAft>
          </a:pPr>
          <a:r>
            <a:rPr lang="es-CL" dirty="0" smtClean="0"/>
            <a:t> TIEMPO</a:t>
          </a:r>
        </a:p>
        <a:p>
          <a:pPr>
            <a:spcAft>
              <a:spcPct val="35000"/>
            </a:spcAft>
          </a:pPr>
          <a:r>
            <a:rPr lang="es-CL" dirty="0" smtClean="0"/>
            <a:t>(velocidad)</a:t>
          </a:r>
          <a:endParaRPr lang="es-CL" dirty="0"/>
        </a:p>
      </dgm:t>
    </dgm:pt>
    <dgm:pt modelId="{67CC5137-8374-4A03-81AD-47647A2D5532}" type="parTrans" cxnId="{4793A077-9716-406B-B91E-F94D30A04E99}">
      <dgm:prSet/>
      <dgm:spPr/>
      <dgm:t>
        <a:bodyPr/>
        <a:lstStyle/>
        <a:p>
          <a:endParaRPr lang="es-CL"/>
        </a:p>
      </dgm:t>
    </dgm:pt>
    <dgm:pt modelId="{8529ED88-2813-460D-AA04-644D95719C4F}" type="sibTrans" cxnId="{4793A077-9716-406B-B91E-F94D30A04E99}">
      <dgm:prSet/>
      <dgm:spPr/>
      <dgm:t>
        <a:bodyPr/>
        <a:lstStyle/>
        <a:p>
          <a:endParaRPr lang="es-CL"/>
        </a:p>
      </dgm:t>
    </dgm:pt>
    <dgm:pt modelId="{D998CD6B-4D0B-4E8B-9A1D-8C3F6CD0B304}">
      <dgm:prSet phldrT="[Texto]"/>
      <dgm:spPr/>
      <dgm:t>
        <a:bodyPr anchor="ctr"/>
        <a:lstStyle/>
        <a:p>
          <a:r>
            <a:rPr lang="es-CL" dirty="0" smtClean="0"/>
            <a:t>ADAPTATIVO</a:t>
          </a:r>
          <a:endParaRPr lang="es-CL" dirty="0"/>
        </a:p>
      </dgm:t>
    </dgm:pt>
    <dgm:pt modelId="{D99E02F6-62C8-4F62-A84C-96CB4887D66E}" type="parTrans" cxnId="{546A34E8-D674-48B7-83F8-E5EA93B8B25F}">
      <dgm:prSet/>
      <dgm:spPr/>
      <dgm:t>
        <a:bodyPr/>
        <a:lstStyle/>
        <a:p>
          <a:endParaRPr lang="es-CL"/>
        </a:p>
      </dgm:t>
    </dgm:pt>
    <dgm:pt modelId="{116F2324-B91A-4DEA-B5D7-240432852108}" type="sibTrans" cxnId="{546A34E8-D674-48B7-83F8-E5EA93B8B25F}">
      <dgm:prSet/>
      <dgm:spPr/>
      <dgm:t>
        <a:bodyPr/>
        <a:lstStyle/>
        <a:p>
          <a:endParaRPr lang="es-CL"/>
        </a:p>
      </dgm:t>
    </dgm:pt>
    <dgm:pt modelId="{CA35695E-94FD-46B1-BE35-6FB4DB117406}">
      <dgm:prSet phldrT="[Texto]"/>
      <dgm:spPr/>
      <dgm:t>
        <a:bodyPr anchor="ctr"/>
        <a:lstStyle/>
        <a:p>
          <a:r>
            <a:rPr lang="es-CL" dirty="0" smtClean="0"/>
            <a:t>INNOVADOR</a:t>
          </a:r>
          <a:endParaRPr lang="es-CL" dirty="0"/>
        </a:p>
      </dgm:t>
    </dgm:pt>
    <dgm:pt modelId="{2C547026-0072-419F-B796-87862C807680}" type="parTrans" cxnId="{DB2F502F-831C-4BBC-9393-5D2004D6F2BC}">
      <dgm:prSet/>
      <dgm:spPr/>
      <dgm:t>
        <a:bodyPr/>
        <a:lstStyle/>
        <a:p>
          <a:endParaRPr lang="es-CL"/>
        </a:p>
      </dgm:t>
    </dgm:pt>
    <dgm:pt modelId="{BA8D74F6-6B96-469B-B75B-F7346DC0C768}" type="sibTrans" cxnId="{DB2F502F-831C-4BBC-9393-5D2004D6F2BC}">
      <dgm:prSet/>
      <dgm:spPr/>
      <dgm:t>
        <a:bodyPr/>
        <a:lstStyle/>
        <a:p>
          <a:endParaRPr lang="es-CL"/>
        </a:p>
      </dgm:t>
    </dgm:pt>
    <dgm:pt modelId="{34E07F20-43DD-4ADA-898C-8067E8AB701A}">
      <dgm:prSet phldrT="[Texto]"/>
      <dgm:spPr/>
      <dgm:t>
        <a:bodyPr/>
        <a:lstStyle/>
        <a:p>
          <a:pPr>
            <a:spcAft>
              <a:spcPts val="0"/>
            </a:spcAft>
          </a:pPr>
          <a:r>
            <a:rPr lang="es-CL" dirty="0" smtClean="0"/>
            <a:t>CAMBIOS DE TIPO </a:t>
          </a:r>
        </a:p>
        <a:p>
          <a:pPr>
            <a:spcAft>
              <a:spcPts val="0"/>
            </a:spcAft>
          </a:pPr>
          <a:r>
            <a:rPr lang="es-CL" dirty="0" smtClean="0"/>
            <a:t>CULTURAL</a:t>
          </a:r>
        </a:p>
        <a:p>
          <a:pPr>
            <a:spcAft>
              <a:spcPct val="35000"/>
            </a:spcAft>
          </a:pPr>
          <a:r>
            <a:rPr lang="es-CL" dirty="0" smtClean="0"/>
            <a:t>(profundidad)</a:t>
          </a:r>
          <a:endParaRPr lang="es-CL" dirty="0"/>
        </a:p>
      </dgm:t>
    </dgm:pt>
    <dgm:pt modelId="{1D52965A-7800-43C3-8B33-E767874878C5}" type="parTrans" cxnId="{2FA010CC-7A78-4D53-BBD9-9E2A64748CD3}">
      <dgm:prSet/>
      <dgm:spPr/>
      <dgm:t>
        <a:bodyPr/>
        <a:lstStyle/>
        <a:p>
          <a:endParaRPr lang="es-CL"/>
        </a:p>
      </dgm:t>
    </dgm:pt>
    <dgm:pt modelId="{010C8006-D493-41C8-8D53-E57358EAAB1B}" type="sibTrans" cxnId="{2FA010CC-7A78-4D53-BBD9-9E2A64748CD3}">
      <dgm:prSet/>
      <dgm:spPr/>
      <dgm:t>
        <a:bodyPr/>
        <a:lstStyle/>
        <a:p>
          <a:endParaRPr lang="es-CL"/>
        </a:p>
      </dgm:t>
    </dgm:pt>
    <dgm:pt modelId="{6F839B24-88B4-4220-A141-B5C55DA3C989}">
      <dgm:prSet phldrT="[Texto]"/>
      <dgm:spPr/>
      <dgm:t>
        <a:bodyPr anchor="ctr"/>
        <a:lstStyle/>
        <a:p>
          <a:r>
            <a:rPr lang="es-CL" dirty="0" smtClean="0"/>
            <a:t>REVOLUCIONARIO</a:t>
          </a:r>
          <a:endParaRPr lang="es-CL" dirty="0"/>
        </a:p>
      </dgm:t>
    </dgm:pt>
    <dgm:pt modelId="{79AB1852-83B2-4534-80E6-B5A4566692F6}" type="parTrans" cxnId="{EBF54D1E-A6ED-4A2E-BED6-2968A62C6B99}">
      <dgm:prSet/>
      <dgm:spPr/>
      <dgm:t>
        <a:bodyPr/>
        <a:lstStyle/>
        <a:p>
          <a:endParaRPr lang="es-CL"/>
        </a:p>
      </dgm:t>
    </dgm:pt>
    <dgm:pt modelId="{EB06517C-E5FF-44D5-9BFE-BA1CCC97D265}" type="sibTrans" cxnId="{EBF54D1E-A6ED-4A2E-BED6-2968A62C6B99}">
      <dgm:prSet/>
      <dgm:spPr/>
      <dgm:t>
        <a:bodyPr/>
        <a:lstStyle/>
        <a:p>
          <a:endParaRPr lang="es-CL"/>
        </a:p>
      </dgm:t>
    </dgm:pt>
    <dgm:pt modelId="{597BD410-1916-4039-93B4-4B0FD98D8FB9}">
      <dgm:prSet phldrT="[Texto]"/>
      <dgm:spPr/>
      <dgm:t>
        <a:bodyPr anchor="ctr"/>
        <a:lstStyle/>
        <a:p>
          <a:r>
            <a:rPr lang="es-CL" dirty="0" smtClean="0"/>
            <a:t>EVOLUTIVO</a:t>
          </a:r>
          <a:endParaRPr lang="es-CL" dirty="0"/>
        </a:p>
      </dgm:t>
    </dgm:pt>
    <dgm:pt modelId="{275EA3F6-8757-4D11-9A48-2683C3732D70}" type="parTrans" cxnId="{FB86B29A-4F3F-466D-AB81-3DD65AAEB5C5}">
      <dgm:prSet/>
      <dgm:spPr/>
      <dgm:t>
        <a:bodyPr/>
        <a:lstStyle/>
        <a:p>
          <a:endParaRPr lang="es-CL"/>
        </a:p>
      </dgm:t>
    </dgm:pt>
    <dgm:pt modelId="{95B4E49F-EB1B-4AE8-9065-725C1067B75F}" type="sibTrans" cxnId="{FB86B29A-4F3F-466D-AB81-3DD65AAEB5C5}">
      <dgm:prSet/>
      <dgm:spPr/>
      <dgm:t>
        <a:bodyPr/>
        <a:lstStyle/>
        <a:p>
          <a:endParaRPr lang="es-CL"/>
        </a:p>
      </dgm:t>
    </dgm:pt>
    <dgm:pt modelId="{EBED8FE7-5386-4BC8-8694-10E381CA6F36}">
      <dgm:prSet phldrT="[Texto]"/>
      <dgm:spPr/>
      <dgm:t>
        <a:bodyPr/>
        <a:lstStyle/>
        <a:p>
          <a:pPr>
            <a:spcAft>
              <a:spcPts val="0"/>
            </a:spcAft>
          </a:pPr>
          <a:r>
            <a:rPr lang="es-CL" dirty="0" smtClean="0"/>
            <a:t>CAMBIOS SEGÚN COMPLEJIDAD, COSTO E</a:t>
          </a:r>
        </a:p>
        <a:p>
          <a:pPr>
            <a:spcAft>
              <a:spcPts val="0"/>
            </a:spcAft>
          </a:pPr>
          <a:r>
            <a:rPr lang="es-CL" dirty="0" smtClean="0"/>
            <a:t>INCERTIDUMBRE</a:t>
          </a:r>
          <a:endParaRPr lang="es-CL" dirty="0"/>
        </a:p>
      </dgm:t>
    </dgm:pt>
    <dgm:pt modelId="{FCB416A9-7BA2-407C-A45B-8E5853368F70}" type="parTrans" cxnId="{0F9C535D-A789-4880-AC40-EA86B037ED60}">
      <dgm:prSet/>
      <dgm:spPr/>
      <dgm:t>
        <a:bodyPr/>
        <a:lstStyle/>
        <a:p>
          <a:endParaRPr lang="es-CL"/>
        </a:p>
      </dgm:t>
    </dgm:pt>
    <dgm:pt modelId="{C6B9F23F-8885-4838-A797-01D3E4235358}" type="sibTrans" cxnId="{0F9C535D-A789-4880-AC40-EA86B037ED60}">
      <dgm:prSet/>
      <dgm:spPr/>
      <dgm:t>
        <a:bodyPr/>
        <a:lstStyle/>
        <a:p>
          <a:endParaRPr lang="es-CL"/>
        </a:p>
      </dgm:t>
    </dgm:pt>
    <dgm:pt modelId="{4D3F817B-722B-4B83-AB6F-0D155E15824E}">
      <dgm:prSet phldrT="[Texto]"/>
      <dgm:spPr/>
      <dgm:t>
        <a:bodyPr anchor="ctr"/>
        <a:lstStyle/>
        <a:p>
          <a:r>
            <a:rPr lang="es-CL" dirty="0" smtClean="0"/>
            <a:t>CULTURAL</a:t>
          </a:r>
          <a:r>
            <a:rPr lang="es-CL" baseline="0" dirty="0" smtClean="0"/>
            <a:t> APARENTE</a:t>
          </a:r>
          <a:endParaRPr lang="es-CL" dirty="0"/>
        </a:p>
      </dgm:t>
    </dgm:pt>
    <dgm:pt modelId="{5C83A716-0653-46B1-A14B-B2E4A4102AD7}" type="parTrans" cxnId="{27CB2B2A-3D97-4ACB-884E-723FF9E2BD8E}">
      <dgm:prSet/>
      <dgm:spPr/>
      <dgm:t>
        <a:bodyPr/>
        <a:lstStyle/>
        <a:p>
          <a:endParaRPr lang="es-CL"/>
        </a:p>
      </dgm:t>
    </dgm:pt>
    <dgm:pt modelId="{BDFAB384-D6BA-463D-BCF5-FE7E5BCE5444}" type="sibTrans" cxnId="{27CB2B2A-3D97-4ACB-884E-723FF9E2BD8E}">
      <dgm:prSet/>
      <dgm:spPr/>
      <dgm:t>
        <a:bodyPr/>
        <a:lstStyle/>
        <a:p>
          <a:endParaRPr lang="es-CL"/>
        </a:p>
      </dgm:t>
    </dgm:pt>
    <dgm:pt modelId="{41365DC2-91C9-4D8E-9881-946C64B4CD75}">
      <dgm:prSet phldrT="[Texto]"/>
      <dgm:spPr/>
      <dgm:t>
        <a:bodyPr anchor="ctr"/>
        <a:lstStyle/>
        <a:p>
          <a:r>
            <a:rPr lang="es-CL" dirty="0" smtClean="0"/>
            <a:t>REVOLUCIÓN CULTURAL</a:t>
          </a:r>
          <a:endParaRPr lang="es-CL" dirty="0"/>
        </a:p>
      </dgm:t>
    </dgm:pt>
    <dgm:pt modelId="{1BEC4DD2-12E1-430E-A4A3-DEB4547DB540}" type="parTrans" cxnId="{367ED7EC-D3AE-456D-8409-D3A303C2F30E}">
      <dgm:prSet/>
      <dgm:spPr/>
      <dgm:t>
        <a:bodyPr/>
        <a:lstStyle/>
        <a:p>
          <a:endParaRPr lang="es-CL"/>
        </a:p>
      </dgm:t>
    </dgm:pt>
    <dgm:pt modelId="{7292B683-DBE5-4AF9-9503-022C58FD2959}" type="sibTrans" cxnId="{367ED7EC-D3AE-456D-8409-D3A303C2F30E}">
      <dgm:prSet/>
      <dgm:spPr/>
      <dgm:t>
        <a:bodyPr/>
        <a:lstStyle/>
        <a:p>
          <a:endParaRPr lang="es-CL"/>
        </a:p>
      </dgm:t>
    </dgm:pt>
    <dgm:pt modelId="{B21C2B10-9DDA-4605-BA3D-30FD284DAE78}">
      <dgm:prSet phldrT="[Texto]"/>
      <dgm:spPr/>
      <dgm:t>
        <a:bodyPr anchor="ctr"/>
        <a:lstStyle/>
        <a:p>
          <a:r>
            <a:rPr lang="es-CL" dirty="0" smtClean="0"/>
            <a:t>EVOLUCIÓN CULTURAL PLANEADA</a:t>
          </a:r>
          <a:endParaRPr lang="es-CL" dirty="0"/>
        </a:p>
      </dgm:t>
    </dgm:pt>
    <dgm:pt modelId="{2C16590F-CE57-4955-BE34-7D616EE8F6C6}" type="parTrans" cxnId="{4CF48B3B-03A6-448A-AFD3-0B36E4C8056F}">
      <dgm:prSet/>
      <dgm:spPr/>
      <dgm:t>
        <a:bodyPr/>
        <a:lstStyle/>
        <a:p>
          <a:endParaRPr lang="es-CL"/>
        </a:p>
      </dgm:t>
    </dgm:pt>
    <dgm:pt modelId="{D798D5F9-B4CC-4ADF-A539-CCBEE7CDDDD5}" type="sibTrans" cxnId="{4CF48B3B-03A6-448A-AFD3-0B36E4C8056F}">
      <dgm:prSet/>
      <dgm:spPr/>
      <dgm:t>
        <a:bodyPr/>
        <a:lstStyle/>
        <a:p>
          <a:endParaRPr lang="es-CL"/>
        </a:p>
      </dgm:t>
    </dgm:pt>
    <dgm:pt modelId="{E02C39C0-BDEB-4CCF-9234-BAAB86D6CA3E}">
      <dgm:prSet phldrT="[Texto]"/>
      <dgm:spPr/>
      <dgm:t>
        <a:bodyPr anchor="ctr"/>
        <a:lstStyle/>
        <a:p>
          <a:r>
            <a:rPr lang="es-CL" dirty="0" smtClean="0"/>
            <a:t>RADICALMENTE INNOVADOR</a:t>
          </a:r>
          <a:endParaRPr lang="es-CL" dirty="0"/>
        </a:p>
      </dgm:t>
    </dgm:pt>
    <dgm:pt modelId="{7F9EB858-06EA-47B2-A8DA-766A561D748C}" type="parTrans" cxnId="{164B03C5-8B30-4272-BB2E-2D800A71A6B1}">
      <dgm:prSet/>
      <dgm:spPr/>
      <dgm:t>
        <a:bodyPr/>
        <a:lstStyle/>
        <a:p>
          <a:endParaRPr lang="es-CL"/>
        </a:p>
      </dgm:t>
    </dgm:pt>
    <dgm:pt modelId="{B60045FE-1966-4E60-A263-D346DBAE1F65}" type="sibTrans" cxnId="{164B03C5-8B30-4272-BB2E-2D800A71A6B1}">
      <dgm:prSet/>
      <dgm:spPr/>
      <dgm:t>
        <a:bodyPr/>
        <a:lstStyle/>
        <a:p>
          <a:endParaRPr lang="es-CL"/>
        </a:p>
      </dgm:t>
    </dgm:pt>
    <dgm:pt modelId="{1158F21A-345B-46CF-A85F-B3F459F69EE3}" type="pres">
      <dgm:prSet presAssocID="{5F7CA6D6-9A89-425B-884E-04D903470EEF}" presName="Name0" presStyleCnt="0">
        <dgm:presLayoutVars>
          <dgm:dir/>
          <dgm:animLvl val="lvl"/>
          <dgm:resizeHandles/>
        </dgm:presLayoutVars>
      </dgm:prSet>
      <dgm:spPr/>
      <dgm:t>
        <a:bodyPr/>
        <a:lstStyle/>
        <a:p>
          <a:endParaRPr lang="es-CL"/>
        </a:p>
      </dgm:t>
    </dgm:pt>
    <dgm:pt modelId="{8C8A97CB-A998-4E13-9815-3F3B450EB20B}" type="pres">
      <dgm:prSet presAssocID="{F329E270-FAD4-4199-B5F6-41A258A898FC}" presName="linNode" presStyleCnt="0"/>
      <dgm:spPr/>
    </dgm:pt>
    <dgm:pt modelId="{4F6903E5-E428-4C0B-B3F9-8AC587E5C12F}" type="pres">
      <dgm:prSet presAssocID="{F329E270-FAD4-4199-B5F6-41A258A898FC}" presName="parentShp" presStyleLbl="node1" presStyleIdx="0" presStyleCnt="4" custScaleX="94790" custLinFactNeighborX="-6273" custLinFactNeighborY="9168">
        <dgm:presLayoutVars>
          <dgm:bulletEnabled val="1"/>
        </dgm:presLayoutVars>
      </dgm:prSet>
      <dgm:spPr/>
      <dgm:t>
        <a:bodyPr/>
        <a:lstStyle/>
        <a:p>
          <a:endParaRPr lang="es-CL"/>
        </a:p>
      </dgm:t>
    </dgm:pt>
    <dgm:pt modelId="{52FA1BCD-0364-45E7-84A0-95609626F5D2}" type="pres">
      <dgm:prSet presAssocID="{F329E270-FAD4-4199-B5F6-41A258A898FC}" presName="childShp" presStyleLbl="bgAccFollowNode1" presStyleIdx="0" presStyleCnt="4" custScaleX="78115" custLinFactNeighborX="-1944" custLinFactNeighborY="6912">
        <dgm:presLayoutVars>
          <dgm:bulletEnabled val="1"/>
        </dgm:presLayoutVars>
      </dgm:prSet>
      <dgm:spPr/>
      <dgm:t>
        <a:bodyPr/>
        <a:lstStyle/>
        <a:p>
          <a:endParaRPr lang="es-CL"/>
        </a:p>
      </dgm:t>
    </dgm:pt>
    <dgm:pt modelId="{6327C600-259D-4270-8F80-B0B65FF7CE11}" type="pres">
      <dgm:prSet presAssocID="{0DF2D6E6-6ED5-462B-A1C1-12F13107C81C}" presName="spacing" presStyleCnt="0"/>
      <dgm:spPr/>
    </dgm:pt>
    <dgm:pt modelId="{DC0CD142-69BE-47D2-8221-C5A23AD7E7FB}" type="pres">
      <dgm:prSet presAssocID="{930822E0-20DB-40BF-BBF4-3A2E71EFA824}" presName="linNode" presStyleCnt="0"/>
      <dgm:spPr/>
    </dgm:pt>
    <dgm:pt modelId="{726B1834-43CC-47C6-B9D7-BC204DE39B26}" type="pres">
      <dgm:prSet presAssocID="{930822E0-20DB-40BF-BBF4-3A2E71EFA824}" presName="parentShp" presStyleLbl="node1" presStyleIdx="1" presStyleCnt="4" custScaleX="92995" custLinFactNeighborX="-6763" custLinFactNeighborY="3146">
        <dgm:presLayoutVars>
          <dgm:bulletEnabled val="1"/>
        </dgm:presLayoutVars>
      </dgm:prSet>
      <dgm:spPr/>
      <dgm:t>
        <a:bodyPr/>
        <a:lstStyle/>
        <a:p>
          <a:endParaRPr lang="es-CL"/>
        </a:p>
      </dgm:t>
    </dgm:pt>
    <dgm:pt modelId="{79C23D18-58AF-4DEA-AA82-5843A1B11079}" type="pres">
      <dgm:prSet presAssocID="{930822E0-20DB-40BF-BBF4-3A2E71EFA824}" presName="childShp" presStyleLbl="bgAccFollowNode1" presStyleIdx="1" presStyleCnt="4" custScaleX="77870">
        <dgm:presLayoutVars>
          <dgm:bulletEnabled val="1"/>
        </dgm:presLayoutVars>
      </dgm:prSet>
      <dgm:spPr/>
      <dgm:t>
        <a:bodyPr/>
        <a:lstStyle/>
        <a:p>
          <a:endParaRPr lang="es-CL"/>
        </a:p>
      </dgm:t>
    </dgm:pt>
    <dgm:pt modelId="{5FFE3A3B-4908-4C19-9D8A-FD0889267883}" type="pres">
      <dgm:prSet presAssocID="{8529ED88-2813-460D-AA04-644D95719C4F}" presName="spacing" presStyleCnt="0"/>
      <dgm:spPr/>
    </dgm:pt>
    <dgm:pt modelId="{AF6AF868-9FDF-42EB-B836-665D6D46F43D}" type="pres">
      <dgm:prSet presAssocID="{34E07F20-43DD-4ADA-898C-8067E8AB701A}" presName="linNode" presStyleCnt="0"/>
      <dgm:spPr/>
    </dgm:pt>
    <dgm:pt modelId="{B3048645-5DEA-4C28-98CD-691E58AEEAB3}" type="pres">
      <dgm:prSet presAssocID="{34E07F20-43DD-4ADA-898C-8067E8AB701A}" presName="parentShp" presStyleLbl="node1" presStyleIdx="2" presStyleCnt="4" custScaleX="94756" custLinFactNeighborX="-6407" custLinFactNeighborY="-5000">
        <dgm:presLayoutVars>
          <dgm:bulletEnabled val="1"/>
        </dgm:presLayoutVars>
      </dgm:prSet>
      <dgm:spPr/>
      <dgm:t>
        <a:bodyPr/>
        <a:lstStyle/>
        <a:p>
          <a:endParaRPr lang="es-CL"/>
        </a:p>
      </dgm:t>
    </dgm:pt>
    <dgm:pt modelId="{7975F2A2-C352-4B37-AF3B-90ECAEB05CF9}" type="pres">
      <dgm:prSet presAssocID="{34E07F20-43DD-4ADA-898C-8067E8AB701A}" presName="childShp" presStyleLbl="bgAccFollowNode1" presStyleIdx="2" presStyleCnt="4" custScaleX="77870">
        <dgm:presLayoutVars>
          <dgm:bulletEnabled val="1"/>
        </dgm:presLayoutVars>
      </dgm:prSet>
      <dgm:spPr/>
      <dgm:t>
        <a:bodyPr/>
        <a:lstStyle/>
        <a:p>
          <a:endParaRPr lang="es-CL"/>
        </a:p>
      </dgm:t>
    </dgm:pt>
    <dgm:pt modelId="{267B445A-EF84-4D4C-B92B-0269BEFA1A46}" type="pres">
      <dgm:prSet presAssocID="{010C8006-D493-41C8-8D53-E57358EAAB1B}" presName="spacing" presStyleCnt="0"/>
      <dgm:spPr/>
    </dgm:pt>
    <dgm:pt modelId="{81A8AEB4-0125-4B9B-B33D-2110A2330A12}" type="pres">
      <dgm:prSet presAssocID="{EBED8FE7-5386-4BC8-8694-10E381CA6F36}" presName="linNode" presStyleCnt="0"/>
      <dgm:spPr/>
    </dgm:pt>
    <dgm:pt modelId="{0DC45874-E798-4077-A57F-112F7308EAFE}" type="pres">
      <dgm:prSet presAssocID="{EBED8FE7-5386-4BC8-8694-10E381CA6F36}" presName="parentShp" presStyleLbl="node1" presStyleIdx="3" presStyleCnt="4" custScaleX="92305" custLinFactNeighborX="-6994" custLinFactNeighborY="-8272">
        <dgm:presLayoutVars>
          <dgm:bulletEnabled val="1"/>
        </dgm:presLayoutVars>
      </dgm:prSet>
      <dgm:spPr/>
      <dgm:t>
        <a:bodyPr/>
        <a:lstStyle/>
        <a:p>
          <a:endParaRPr lang="es-CL"/>
        </a:p>
      </dgm:t>
    </dgm:pt>
    <dgm:pt modelId="{A073C4AB-39A7-4DED-A0F5-0093AB0DECF2}" type="pres">
      <dgm:prSet presAssocID="{EBED8FE7-5386-4BC8-8694-10E381CA6F36}" presName="childShp" presStyleLbl="bgAccFollowNode1" presStyleIdx="3" presStyleCnt="4" custScaleX="78330">
        <dgm:presLayoutVars>
          <dgm:bulletEnabled val="1"/>
        </dgm:presLayoutVars>
      </dgm:prSet>
      <dgm:spPr/>
      <dgm:t>
        <a:bodyPr/>
        <a:lstStyle/>
        <a:p>
          <a:endParaRPr lang="es-CL"/>
        </a:p>
      </dgm:t>
    </dgm:pt>
  </dgm:ptLst>
  <dgm:cxnLst>
    <dgm:cxn modelId="{DB2F502F-831C-4BBC-9393-5D2004D6F2BC}" srcId="{EBED8FE7-5386-4BC8-8694-10E381CA6F36}" destId="{CA35695E-94FD-46B1-BE35-6FB4DB117406}" srcOrd="1" destOrd="0" parTransId="{2C547026-0072-419F-B796-87862C807680}" sibTransId="{BA8D74F6-6B96-469B-B75B-F7346DC0C768}"/>
    <dgm:cxn modelId="{0F9C535D-A789-4880-AC40-EA86B037ED60}" srcId="{5F7CA6D6-9A89-425B-884E-04D903470EEF}" destId="{EBED8FE7-5386-4BC8-8694-10E381CA6F36}" srcOrd="3" destOrd="0" parTransId="{FCB416A9-7BA2-407C-A45B-8E5853368F70}" sibTransId="{C6B9F23F-8885-4838-A797-01D3E4235358}"/>
    <dgm:cxn modelId="{FB86B29A-4F3F-466D-AB81-3DD65AAEB5C5}" srcId="{930822E0-20DB-40BF-BBF4-3A2E71EFA824}" destId="{597BD410-1916-4039-93B4-4B0FD98D8FB9}" srcOrd="1" destOrd="0" parTransId="{275EA3F6-8757-4D11-9A48-2683C3732D70}" sibTransId="{95B4E49F-EB1B-4AE8-9065-725C1067B75F}"/>
    <dgm:cxn modelId="{6BC10D9E-5D22-4283-A57D-134856BFF3B3}" type="presOf" srcId="{4D3F817B-722B-4B83-AB6F-0D155E15824E}" destId="{7975F2A2-C352-4B37-AF3B-90ECAEB05CF9}" srcOrd="0" destOrd="0" presId="urn:microsoft.com/office/officeart/2005/8/layout/vList6"/>
    <dgm:cxn modelId="{2FA010CC-7A78-4D53-BBD9-9E2A64748CD3}" srcId="{5F7CA6D6-9A89-425B-884E-04D903470EEF}" destId="{34E07F20-43DD-4ADA-898C-8067E8AB701A}" srcOrd="2" destOrd="0" parTransId="{1D52965A-7800-43C3-8B33-E767874878C5}" sibTransId="{010C8006-D493-41C8-8D53-E57358EAAB1B}"/>
    <dgm:cxn modelId="{367ED7EC-D3AE-456D-8409-D3A303C2F30E}" srcId="{34E07F20-43DD-4ADA-898C-8067E8AB701A}" destId="{41365DC2-91C9-4D8E-9881-946C64B4CD75}" srcOrd="1" destOrd="0" parTransId="{1BEC4DD2-12E1-430E-A4A3-DEB4547DB540}" sibTransId="{7292B683-DBE5-4AF9-9503-022C58FD2959}"/>
    <dgm:cxn modelId="{EBF54D1E-A6ED-4A2E-BED6-2968A62C6B99}" srcId="{930822E0-20DB-40BF-BBF4-3A2E71EFA824}" destId="{6F839B24-88B4-4220-A141-B5C55DA3C989}" srcOrd="0" destOrd="0" parTransId="{79AB1852-83B2-4534-80E6-B5A4566692F6}" sibTransId="{EB06517C-E5FF-44D5-9BFE-BA1CCC97D265}"/>
    <dgm:cxn modelId="{546A34E8-D674-48B7-83F8-E5EA93B8B25F}" srcId="{EBED8FE7-5386-4BC8-8694-10E381CA6F36}" destId="{D998CD6B-4D0B-4E8B-9A1D-8C3F6CD0B304}" srcOrd="0" destOrd="0" parTransId="{D99E02F6-62C8-4F62-A84C-96CB4887D66E}" sibTransId="{116F2324-B91A-4DEA-B5D7-240432852108}"/>
    <dgm:cxn modelId="{3087C622-D957-45C1-93B4-C5262D9E0BC2}" srcId="{5F7CA6D6-9A89-425B-884E-04D903470EEF}" destId="{F329E270-FAD4-4199-B5F6-41A258A898FC}" srcOrd="0" destOrd="0" parTransId="{ABED8586-8C5F-4E31-B72C-2FE6CB9D8FCF}" sibTransId="{0DF2D6E6-6ED5-462B-A1C1-12F13107C81C}"/>
    <dgm:cxn modelId="{C2705D8B-37A3-4BD2-836A-864721545142}" type="presOf" srcId="{D998CD6B-4D0B-4E8B-9A1D-8C3F6CD0B304}" destId="{A073C4AB-39A7-4DED-A0F5-0093AB0DECF2}" srcOrd="0" destOrd="0" presId="urn:microsoft.com/office/officeart/2005/8/layout/vList6"/>
    <dgm:cxn modelId="{F57C88C8-462F-42B4-BEBE-99F330F27A95}" type="presOf" srcId="{41365DC2-91C9-4D8E-9881-946C64B4CD75}" destId="{7975F2A2-C352-4B37-AF3B-90ECAEB05CF9}" srcOrd="0" destOrd="1" presId="urn:microsoft.com/office/officeart/2005/8/layout/vList6"/>
    <dgm:cxn modelId="{2D0C4F34-102A-4670-B501-E38C53C5FF4C}" type="presOf" srcId="{597BD410-1916-4039-93B4-4B0FD98D8FB9}" destId="{79C23D18-58AF-4DEA-AA82-5843A1B11079}" srcOrd="0" destOrd="1" presId="urn:microsoft.com/office/officeart/2005/8/layout/vList6"/>
    <dgm:cxn modelId="{0613EB44-7308-4B23-BD27-A38765DEBBB4}" srcId="{F329E270-FAD4-4199-B5F6-41A258A898FC}" destId="{BB3BC315-E691-43BB-9B15-A5F4B3CD5453}" srcOrd="1" destOrd="0" parTransId="{D1CA9C21-31AC-4D7B-9201-1BBAD9741259}" sibTransId="{8B66F817-D062-4854-A8EA-BEA93D867DCD}"/>
    <dgm:cxn modelId="{164B03C5-8B30-4272-BB2E-2D800A71A6B1}" srcId="{EBED8FE7-5386-4BC8-8694-10E381CA6F36}" destId="{E02C39C0-BDEB-4CCF-9234-BAAB86D6CA3E}" srcOrd="2" destOrd="0" parTransId="{7F9EB858-06EA-47B2-A8DA-766A561D748C}" sibTransId="{B60045FE-1966-4E60-A263-D346DBAE1F65}"/>
    <dgm:cxn modelId="{D77EECF2-6A82-4CCD-B4B0-BBBC64F75A6A}" type="presOf" srcId="{E02C39C0-BDEB-4CCF-9234-BAAB86D6CA3E}" destId="{A073C4AB-39A7-4DED-A0F5-0093AB0DECF2}" srcOrd="0" destOrd="2" presId="urn:microsoft.com/office/officeart/2005/8/layout/vList6"/>
    <dgm:cxn modelId="{8D4230CD-157F-406E-8335-E598C6F78CA1}" type="presOf" srcId="{34E07F20-43DD-4ADA-898C-8067E8AB701A}" destId="{B3048645-5DEA-4C28-98CD-691E58AEEAB3}" srcOrd="0" destOrd="0" presId="urn:microsoft.com/office/officeart/2005/8/layout/vList6"/>
    <dgm:cxn modelId="{D1485213-FE15-42E4-911F-EB2E42E180EF}" type="presOf" srcId="{6F839B24-88B4-4220-A141-B5C55DA3C989}" destId="{79C23D18-58AF-4DEA-AA82-5843A1B11079}" srcOrd="0" destOrd="0" presId="urn:microsoft.com/office/officeart/2005/8/layout/vList6"/>
    <dgm:cxn modelId="{4CF48B3B-03A6-448A-AFD3-0B36E4C8056F}" srcId="{34E07F20-43DD-4ADA-898C-8067E8AB701A}" destId="{B21C2B10-9DDA-4605-BA3D-30FD284DAE78}" srcOrd="2" destOrd="0" parTransId="{2C16590F-CE57-4955-BE34-7D616EE8F6C6}" sibTransId="{D798D5F9-B4CC-4ADF-A539-CCBEE7CDDDD5}"/>
    <dgm:cxn modelId="{8A70434F-06C2-401B-B057-E995F9F5EFDC}" type="presOf" srcId="{930822E0-20DB-40BF-BBF4-3A2E71EFA824}" destId="{726B1834-43CC-47C6-B9D7-BC204DE39B26}" srcOrd="0" destOrd="0" presId="urn:microsoft.com/office/officeart/2005/8/layout/vList6"/>
    <dgm:cxn modelId="{61ED7AB6-67B3-48C9-AE33-D0CC24F6B5B3}" type="presOf" srcId="{B21C2B10-9DDA-4605-BA3D-30FD284DAE78}" destId="{7975F2A2-C352-4B37-AF3B-90ECAEB05CF9}" srcOrd="0" destOrd="2" presId="urn:microsoft.com/office/officeart/2005/8/layout/vList6"/>
    <dgm:cxn modelId="{C3EED51A-2364-40C7-A2D1-BA379E5A2E08}" type="presOf" srcId="{5F7CA6D6-9A89-425B-884E-04D903470EEF}" destId="{1158F21A-345B-46CF-A85F-B3F459F69EE3}" srcOrd="0" destOrd="0" presId="urn:microsoft.com/office/officeart/2005/8/layout/vList6"/>
    <dgm:cxn modelId="{27CB2B2A-3D97-4ACB-884E-723FF9E2BD8E}" srcId="{34E07F20-43DD-4ADA-898C-8067E8AB701A}" destId="{4D3F817B-722B-4B83-AB6F-0D155E15824E}" srcOrd="0" destOrd="0" parTransId="{5C83A716-0653-46B1-A14B-B2E4A4102AD7}" sibTransId="{BDFAB384-D6BA-463D-BCF5-FE7E5BCE5444}"/>
    <dgm:cxn modelId="{9A21731B-E15F-406A-AD96-B20AF3C24D7E}" type="presOf" srcId="{CA35695E-94FD-46B1-BE35-6FB4DB117406}" destId="{A073C4AB-39A7-4DED-A0F5-0093AB0DECF2}" srcOrd="0" destOrd="1" presId="urn:microsoft.com/office/officeart/2005/8/layout/vList6"/>
    <dgm:cxn modelId="{81E0CAE3-FC85-4049-9D57-624A06FA4B22}" type="presOf" srcId="{BB3BC315-E691-43BB-9B15-A5F4B3CD5453}" destId="{52FA1BCD-0364-45E7-84A0-95609626F5D2}" srcOrd="0" destOrd="1" presId="urn:microsoft.com/office/officeart/2005/8/layout/vList6"/>
    <dgm:cxn modelId="{94681D54-1382-47B0-9806-A375A01AA3F9}" srcId="{F329E270-FAD4-4199-B5F6-41A258A898FC}" destId="{DFD2BEC3-2875-440D-A226-93CC99BA5221}" srcOrd="0" destOrd="0" parTransId="{EBF2D127-D138-40D8-BCF7-02B15894B9F3}" sibTransId="{50BFC2D8-B573-4F74-B23C-D3039DCC0D84}"/>
    <dgm:cxn modelId="{4793A077-9716-406B-B91E-F94D30A04E99}" srcId="{5F7CA6D6-9A89-425B-884E-04D903470EEF}" destId="{930822E0-20DB-40BF-BBF4-3A2E71EFA824}" srcOrd="1" destOrd="0" parTransId="{67CC5137-8374-4A03-81AD-47647A2D5532}" sibTransId="{8529ED88-2813-460D-AA04-644D95719C4F}"/>
    <dgm:cxn modelId="{2BF21B42-253E-4C01-89D6-59DCD3A55DA2}" type="presOf" srcId="{EBED8FE7-5386-4BC8-8694-10E381CA6F36}" destId="{0DC45874-E798-4077-A57F-112F7308EAFE}" srcOrd="0" destOrd="0" presId="urn:microsoft.com/office/officeart/2005/8/layout/vList6"/>
    <dgm:cxn modelId="{58FEAFF6-F5D6-43CC-AA93-2BA3AC4FD827}" type="presOf" srcId="{DFD2BEC3-2875-440D-A226-93CC99BA5221}" destId="{52FA1BCD-0364-45E7-84A0-95609626F5D2}" srcOrd="0" destOrd="0" presId="urn:microsoft.com/office/officeart/2005/8/layout/vList6"/>
    <dgm:cxn modelId="{B5CF09FA-F5CC-48D9-88CA-800A3637E4E1}" type="presOf" srcId="{F329E270-FAD4-4199-B5F6-41A258A898FC}" destId="{4F6903E5-E428-4C0B-B3F9-8AC587E5C12F}" srcOrd="0" destOrd="0" presId="urn:microsoft.com/office/officeart/2005/8/layout/vList6"/>
    <dgm:cxn modelId="{635EB50C-DE58-4BB0-B094-10E2CC10F066}" type="presParOf" srcId="{1158F21A-345B-46CF-A85F-B3F459F69EE3}" destId="{8C8A97CB-A998-4E13-9815-3F3B450EB20B}" srcOrd="0" destOrd="0" presId="urn:microsoft.com/office/officeart/2005/8/layout/vList6"/>
    <dgm:cxn modelId="{C2810E9A-2E62-4DA0-8EDE-93642E701C56}" type="presParOf" srcId="{8C8A97CB-A998-4E13-9815-3F3B450EB20B}" destId="{4F6903E5-E428-4C0B-B3F9-8AC587E5C12F}" srcOrd="0" destOrd="0" presId="urn:microsoft.com/office/officeart/2005/8/layout/vList6"/>
    <dgm:cxn modelId="{61EC75C0-0E56-401D-8BDA-4F3BFD3EC149}" type="presParOf" srcId="{8C8A97CB-A998-4E13-9815-3F3B450EB20B}" destId="{52FA1BCD-0364-45E7-84A0-95609626F5D2}" srcOrd="1" destOrd="0" presId="urn:microsoft.com/office/officeart/2005/8/layout/vList6"/>
    <dgm:cxn modelId="{1F3D1185-EE6E-4D76-974B-33C0D082E0CB}" type="presParOf" srcId="{1158F21A-345B-46CF-A85F-B3F459F69EE3}" destId="{6327C600-259D-4270-8F80-B0B65FF7CE11}" srcOrd="1" destOrd="0" presId="urn:microsoft.com/office/officeart/2005/8/layout/vList6"/>
    <dgm:cxn modelId="{13297701-8A00-4774-8F55-0AC1C56A7BA4}" type="presParOf" srcId="{1158F21A-345B-46CF-A85F-B3F459F69EE3}" destId="{DC0CD142-69BE-47D2-8221-C5A23AD7E7FB}" srcOrd="2" destOrd="0" presId="urn:microsoft.com/office/officeart/2005/8/layout/vList6"/>
    <dgm:cxn modelId="{9E9EBB37-6682-4B39-8709-5E5B8F624CAB}" type="presParOf" srcId="{DC0CD142-69BE-47D2-8221-C5A23AD7E7FB}" destId="{726B1834-43CC-47C6-B9D7-BC204DE39B26}" srcOrd="0" destOrd="0" presId="urn:microsoft.com/office/officeart/2005/8/layout/vList6"/>
    <dgm:cxn modelId="{DC787FD1-839C-4F1F-A7FE-63C11394837E}" type="presParOf" srcId="{DC0CD142-69BE-47D2-8221-C5A23AD7E7FB}" destId="{79C23D18-58AF-4DEA-AA82-5843A1B11079}" srcOrd="1" destOrd="0" presId="urn:microsoft.com/office/officeart/2005/8/layout/vList6"/>
    <dgm:cxn modelId="{BC4F6319-7154-4E31-B07A-7F601171C4C8}" type="presParOf" srcId="{1158F21A-345B-46CF-A85F-B3F459F69EE3}" destId="{5FFE3A3B-4908-4C19-9D8A-FD0889267883}" srcOrd="3" destOrd="0" presId="urn:microsoft.com/office/officeart/2005/8/layout/vList6"/>
    <dgm:cxn modelId="{1827825E-318F-48C4-9C51-6605D0FBD02A}" type="presParOf" srcId="{1158F21A-345B-46CF-A85F-B3F459F69EE3}" destId="{AF6AF868-9FDF-42EB-B836-665D6D46F43D}" srcOrd="4" destOrd="0" presId="urn:microsoft.com/office/officeart/2005/8/layout/vList6"/>
    <dgm:cxn modelId="{597B1847-B396-45E0-BD57-45891F5B0FCD}" type="presParOf" srcId="{AF6AF868-9FDF-42EB-B836-665D6D46F43D}" destId="{B3048645-5DEA-4C28-98CD-691E58AEEAB3}" srcOrd="0" destOrd="0" presId="urn:microsoft.com/office/officeart/2005/8/layout/vList6"/>
    <dgm:cxn modelId="{74F29340-0EF8-405D-973A-6145D9E61E8B}" type="presParOf" srcId="{AF6AF868-9FDF-42EB-B836-665D6D46F43D}" destId="{7975F2A2-C352-4B37-AF3B-90ECAEB05CF9}" srcOrd="1" destOrd="0" presId="urn:microsoft.com/office/officeart/2005/8/layout/vList6"/>
    <dgm:cxn modelId="{1CC5F60D-5810-4F4F-A3C3-3338A259825F}" type="presParOf" srcId="{1158F21A-345B-46CF-A85F-B3F459F69EE3}" destId="{267B445A-EF84-4D4C-B92B-0269BEFA1A46}" srcOrd="5" destOrd="0" presId="urn:microsoft.com/office/officeart/2005/8/layout/vList6"/>
    <dgm:cxn modelId="{E152C2C2-7D52-4395-AC7B-D427708DEF4F}" type="presParOf" srcId="{1158F21A-345B-46CF-A85F-B3F459F69EE3}" destId="{81A8AEB4-0125-4B9B-B33D-2110A2330A12}" srcOrd="6" destOrd="0" presId="urn:microsoft.com/office/officeart/2005/8/layout/vList6"/>
    <dgm:cxn modelId="{7BC606A7-A968-4639-8510-708572CE10F2}" type="presParOf" srcId="{81A8AEB4-0125-4B9B-B33D-2110A2330A12}" destId="{0DC45874-E798-4077-A57F-112F7308EAFE}" srcOrd="0" destOrd="0" presId="urn:microsoft.com/office/officeart/2005/8/layout/vList6"/>
    <dgm:cxn modelId="{9CDA1656-6F37-43CA-8E13-E66FB41923FE}" type="presParOf" srcId="{81A8AEB4-0125-4B9B-B33D-2110A2330A12}" destId="{A073C4AB-39A7-4DED-A0F5-0093AB0DECF2}"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BA5B38D-160C-4FDA-A6F4-A894B415FA3E}" type="doc">
      <dgm:prSet loTypeId="urn:microsoft.com/office/officeart/2009/3/layout/DescendingProcess" loCatId="process" qsTypeId="urn:microsoft.com/office/officeart/2005/8/quickstyle/simple1" qsCatId="simple" csTypeId="urn:microsoft.com/office/officeart/2005/8/colors/accent1_2" csCatId="accent1" phldr="1"/>
      <dgm:spPr/>
      <dgm:t>
        <a:bodyPr/>
        <a:lstStyle/>
        <a:p>
          <a:endParaRPr lang="es-CL"/>
        </a:p>
      </dgm:t>
    </dgm:pt>
    <dgm:pt modelId="{505C63BA-443E-4B27-9C58-8E562A2997ED}">
      <dgm:prSet phldrT="[Texto]" custT="1"/>
      <dgm:spPr/>
      <dgm:t>
        <a:bodyPr/>
        <a:lstStyle/>
        <a:p>
          <a:r>
            <a:rPr lang="es-CL" sz="1600" dirty="0" smtClean="0"/>
            <a:t>EDUCACIÓN- COMUNICACIÓN</a:t>
          </a:r>
          <a:endParaRPr lang="es-CL" sz="1600" dirty="0"/>
        </a:p>
      </dgm:t>
    </dgm:pt>
    <dgm:pt modelId="{A6EDF613-C0F7-4CEC-8ABD-AAE2996E2210}" type="parTrans" cxnId="{41FAD2E8-6372-475C-84A3-0AD5930113C1}">
      <dgm:prSet/>
      <dgm:spPr/>
      <dgm:t>
        <a:bodyPr/>
        <a:lstStyle/>
        <a:p>
          <a:endParaRPr lang="es-CL"/>
        </a:p>
      </dgm:t>
    </dgm:pt>
    <dgm:pt modelId="{CAD1EF30-879A-4A7D-9898-98CC11D5FEB3}" type="sibTrans" cxnId="{41FAD2E8-6372-475C-84A3-0AD5930113C1}">
      <dgm:prSet/>
      <dgm:spPr/>
      <dgm:t>
        <a:bodyPr/>
        <a:lstStyle/>
        <a:p>
          <a:endParaRPr lang="es-CL"/>
        </a:p>
      </dgm:t>
    </dgm:pt>
    <dgm:pt modelId="{0DFE8954-5C9F-487A-9C5B-F805101A589B}">
      <dgm:prSet phldrT="[Texto]" custT="1"/>
      <dgm:spPr/>
      <dgm:t>
        <a:bodyPr/>
        <a:lstStyle/>
        <a:p>
          <a:r>
            <a:rPr lang="es-CL" sz="1400" dirty="0" smtClean="0"/>
            <a:t>PARTICIPACIÓN- INTERVENCIÓN</a:t>
          </a:r>
          <a:endParaRPr lang="es-CL" sz="1400" dirty="0"/>
        </a:p>
      </dgm:t>
    </dgm:pt>
    <dgm:pt modelId="{042A179D-23DF-41C8-AB4C-E9397215AF69}" type="parTrans" cxnId="{C4B4DD95-5FFF-4A7E-B98D-4FB72786260B}">
      <dgm:prSet/>
      <dgm:spPr/>
      <dgm:t>
        <a:bodyPr/>
        <a:lstStyle/>
        <a:p>
          <a:endParaRPr lang="es-CL"/>
        </a:p>
      </dgm:t>
    </dgm:pt>
    <dgm:pt modelId="{EFC659C2-2A02-4ED5-BA99-A1A473E9F44F}" type="sibTrans" cxnId="{C4B4DD95-5FFF-4A7E-B98D-4FB72786260B}">
      <dgm:prSet/>
      <dgm:spPr/>
      <dgm:t>
        <a:bodyPr/>
        <a:lstStyle/>
        <a:p>
          <a:endParaRPr lang="es-CL"/>
        </a:p>
      </dgm:t>
    </dgm:pt>
    <dgm:pt modelId="{B3737951-DD6C-4670-B419-60262B809FBE}">
      <dgm:prSet phldrT="[Texto]" custT="1"/>
      <dgm:spPr/>
      <dgm:t>
        <a:bodyPr/>
        <a:lstStyle/>
        <a:p>
          <a:pPr algn="ctr"/>
          <a:r>
            <a:rPr lang="es-CL" sz="1400" dirty="0" smtClean="0"/>
            <a:t>FACILIDAD- APOYO</a:t>
          </a:r>
          <a:endParaRPr lang="es-CL" sz="1400" dirty="0"/>
        </a:p>
      </dgm:t>
    </dgm:pt>
    <dgm:pt modelId="{82BE345E-91D7-4A95-8C0E-6F21C6CE28DF}" type="parTrans" cxnId="{531571CF-899A-404D-80D8-26DA4E1DC515}">
      <dgm:prSet/>
      <dgm:spPr/>
      <dgm:t>
        <a:bodyPr/>
        <a:lstStyle/>
        <a:p>
          <a:endParaRPr lang="es-CL"/>
        </a:p>
      </dgm:t>
    </dgm:pt>
    <dgm:pt modelId="{13BFE637-1C32-4292-95E3-F204DA78A47B}" type="sibTrans" cxnId="{531571CF-899A-404D-80D8-26DA4E1DC515}">
      <dgm:prSet/>
      <dgm:spPr/>
      <dgm:t>
        <a:bodyPr/>
        <a:lstStyle/>
        <a:p>
          <a:endParaRPr lang="es-CL"/>
        </a:p>
      </dgm:t>
    </dgm:pt>
    <dgm:pt modelId="{F253EDF7-4F84-47C1-9A47-FD55DDA9A2BB}">
      <dgm:prSet phldrT="[Texto]" custT="1"/>
      <dgm:spPr/>
      <dgm:t>
        <a:bodyPr/>
        <a:lstStyle/>
        <a:p>
          <a:pPr algn="ctr"/>
          <a:r>
            <a:rPr lang="es-CL" sz="1400" dirty="0" smtClean="0"/>
            <a:t>NEGOCIACIÓN- ACUERDO</a:t>
          </a:r>
          <a:endParaRPr lang="es-CL" sz="1400" dirty="0"/>
        </a:p>
      </dgm:t>
    </dgm:pt>
    <dgm:pt modelId="{7EABA2C0-04B1-4902-94B7-299DFCA910B9}" type="parTrans" cxnId="{7038E2E3-4A98-4FCF-B99A-3F59B2C66A3D}">
      <dgm:prSet/>
      <dgm:spPr/>
      <dgm:t>
        <a:bodyPr/>
        <a:lstStyle/>
        <a:p>
          <a:endParaRPr lang="es-CL"/>
        </a:p>
      </dgm:t>
    </dgm:pt>
    <dgm:pt modelId="{C0FBD3F7-339C-4B8E-941D-8AC4F198F7FA}" type="sibTrans" cxnId="{7038E2E3-4A98-4FCF-B99A-3F59B2C66A3D}">
      <dgm:prSet/>
      <dgm:spPr/>
      <dgm:t>
        <a:bodyPr/>
        <a:lstStyle/>
        <a:p>
          <a:endParaRPr lang="es-CL"/>
        </a:p>
      </dgm:t>
    </dgm:pt>
    <dgm:pt modelId="{BA63997E-D4BC-4C67-BA95-641DF28256C7}">
      <dgm:prSet phldrT="[Texto]" custT="1"/>
      <dgm:spPr/>
      <dgm:t>
        <a:bodyPr/>
        <a:lstStyle/>
        <a:p>
          <a:pPr algn="ctr"/>
          <a:r>
            <a:rPr lang="es-CL" sz="1400" dirty="0" smtClean="0"/>
            <a:t>MANIPULACIÓN- COOPTACIÓN</a:t>
          </a:r>
          <a:endParaRPr lang="es-CL" sz="1400" dirty="0"/>
        </a:p>
      </dgm:t>
    </dgm:pt>
    <dgm:pt modelId="{321C3DB6-8F89-4E7C-9FE5-37D21F35B960}" type="parTrans" cxnId="{FDD7E711-565B-409A-8C01-EEB16774C393}">
      <dgm:prSet/>
      <dgm:spPr/>
      <dgm:t>
        <a:bodyPr/>
        <a:lstStyle/>
        <a:p>
          <a:endParaRPr lang="es-CL"/>
        </a:p>
      </dgm:t>
    </dgm:pt>
    <dgm:pt modelId="{6384F9FD-3A81-415C-A320-DF81F27810E1}" type="sibTrans" cxnId="{FDD7E711-565B-409A-8C01-EEB16774C393}">
      <dgm:prSet/>
      <dgm:spPr/>
      <dgm:t>
        <a:bodyPr/>
        <a:lstStyle/>
        <a:p>
          <a:endParaRPr lang="es-CL"/>
        </a:p>
      </dgm:t>
    </dgm:pt>
    <dgm:pt modelId="{9C1F535D-5368-4EC2-AE15-61A33BAEDBBE}">
      <dgm:prSet phldrT="[Texto]" custT="1"/>
      <dgm:spPr/>
      <dgm:t>
        <a:bodyPr/>
        <a:lstStyle/>
        <a:p>
          <a:endParaRPr lang="es-CL" sz="1400" dirty="0"/>
        </a:p>
      </dgm:t>
    </dgm:pt>
    <dgm:pt modelId="{A3CFAE5B-D0C9-4E93-99ED-12FFEC8C58CD}" type="parTrans" cxnId="{D772E723-5C86-4B33-90B5-37092E858233}">
      <dgm:prSet/>
      <dgm:spPr/>
      <dgm:t>
        <a:bodyPr/>
        <a:lstStyle/>
        <a:p>
          <a:endParaRPr lang="es-CL"/>
        </a:p>
      </dgm:t>
    </dgm:pt>
    <dgm:pt modelId="{D060CBCD-AD77-4FDB-B84F-229A9CB143D4}" type="sibTrans" cxnId="{D772E723-5C86-4B33-90B5-37092E858233}">
      <dgm:prSet/>
      <dgm:spPr/>
      <dgm:t>
        <a:bodyPr/>
        <a:lstStyle/>
        <a:p>
          <a:endParaRPr lang="es-CL"/>
        </a:p>
      </dgm:t>
    </dgm:pt>
    <dgm:pt modelId="{ADE87596-DA26-4FAA-AE9D-D9FEB03272B1}">
      <dgm:prSet phldrT="[Texto]" custT="1"/>
      <dgm:spPr/>
      <dgm:t>
        <a:bodyPr/>
        <a:lstStyle/>
        <a:p>
          <a:pPr algn="l"/>
          <a:r>
            <a:rPr lang="es-CL" sz="1400" dirty="0" smtClean="0"/>
            <a:t>COERCIÓN IMPLÍCITA-</a:t>
          </a:r>
        </a:p>
        <a:p>
          <a:pPr algn="l"/>
          <a:r>
            <a:rPr lang="es-CL" sz="1400" dirty="0" smtClean="0"/>
            <a:t>COERCIÓN EXPLÍCITA</a:t>
          </a:r>
          <a:endParaRPr lang="es-CL" sz="1400" dirty="0"/>
        </a:p>
      </dgm:t>
    </dgm:pt>
    <dgm:pt modelId="{52BABC09-8513-4C60-A241-9CF315AB458C}" type="sibTrans" cxnId="{0EA76CEE-66F1-48E8-BD9F-FF507EBE4CC3}">
      <dgm:prSet/>
      <dgm:spPr/>
      <dgm:t>
        <a:bodyPr/>
        <a:lstStyle/>
        <a:p>
          <a:endParaRPr lang="es-CL"/>
        </a:p>
      </dgm:t>
    </dgm:pt>
    <dgm:pt modelId="{5C3252C2-8CED-4B7D-A995-DB36808E8D84}" type="parTrans" cxnId="{0EA76CEE-66F1-48E8-BD9F-FF507EBE4CC3}">
      <dgm:prSet/>
      <dgm:spPr/>
      <dgm:t>
        <a:bodyPr/>
        <a:lstStyle/>
        <a:p>
          <a:endParaRPr lang="es-CL"/>
        </a:p>
      </dgm:t>
    </dgm:pt>
    <dgm:pt modelId="{32453064-F3B9-4F40-B04A-682B368CD725}" type="pres">
      <dgm:prSet presAssocID="{FBA5B38D-160C-4FDA-A6F4-A894B415FA3E}" presName="Name0" presStyleCnt="0">
        <dgm:presLayoutVars>
          <dgm:chMax val="7"/>
          <dgm:chPref val="5"/>
        </dgm:presLayoutVars>
      </dgm:prSet>
      <dgm:spPr/>
      <dgm:t>
        <a:bodyPr/>
        <a:lstStyle/>
        <a:p>
          <a:endParaRPr lang="es-CL"/>
        </a:p>
      </dgm:t>
    </dgm:pt>
    <dgm:pt modelId="{BCEBDEC9-5FF0-4A70-A0A0-6B916BA1F0C2}" type="pres">
      <dgm:prSet presAssocID="{FBA5B38D-160C-4FDA-A6F4-A894B415FA3E}" presName="arrowNode" presStyleLbl="node1" presStyleIdx="0" presStyleCnt="1"/>
      <dgm:spPr/>
    </dgm:pt>
    <dgm:pt modelId="{DED5C7AD-1187-4414-B65D-0218B25804A2}" type="pres">
      <dgm:prSet presAssocID="{505C63BA-443E-4B27-9C58-8E562A2997ED}" presName="txNode1" presStyleLbl="revTx" presStyleIdx="0" presStyleCnt="7" custScaleX="170270" custScaleY="60455" custLinFactNeighborX="-23836" custLinFactNeighborY="29659">
        <dgm:presLayoutVars>
          <dgm:bulletEnabled val="1"/>
        </dgm:presLayoutVars>
      </dgm:prSet>
      <dgm:spPr/>
      <dgm:t>
        <a:bodyPr/>
        <a:lstStyle/>
        <a:p>
          <a:endParaRPr lang="es-CL"/>
        </a:p>
      </dgm:t>
    </dgm:pt>
    <dgm:pt modelId="{2C04B82E-CD03-4050-8C12-CDFB51E6C153}" type="pres">
      <dgm:prSet presAssocID="{0DFE8954-5C9F-487A-9C5B-F805101A589B}" presName="txNode2" presStyleLbl="revTx" presStyleIdx="1" presStyleCnt="7" custLinFactNeighborX="-6646" custLinFactNeighborY="-27294">
        <dgm:presLayoutVars>
          <dgm:bulletEnabled val="1"/>
        </dgm:presLayoutVars>
      </dgm:prSet>
      <dgm:spPr/>
      <dgm:t>
        <a:bodyPr/>
        <a:lstStyle/>
        <a:p>
          <a:endParaRPr lang="es-CL"/>
        </a:p>
      </dgm:t>
    </dgm:pt>
    <dgm:pt modelId="{30530BCB-4FE8-473D-9E4C-2F9B7A974552}" type="pres">
      <dgm:prSet presAssocID="{EFC659C2-2A02-4ED5-BA99-A1A473E9F44F}" presName="dotNode2" presStyleCnt="0"/>
      <dgm:spPr/>
    </dgm:pt>
    <dgm:pt modelId="{F65DA36C-341C-4A8F-A57B-E0CC0524E310}" type="pres">
      <dgm:prSet presAssocID="{EFC659C2-2A02-4ED5-BA99-A1A473E9F44F}" presName="dotRepeatNode" presStyleLbl="fgShp" presStyleIdx="0" presStyleCnt="5"/>
      <dgm:spPr/>
      <dgm:t>
        <a:bodyPr/>
        <a:lstStyle/>
        <a:p>
          <a:endParaRPr lang="es-CL"/>
        </a:p>
      </dgm:t>
    </dgm:pt>
    <dgm:pt modelId="{6EE00DE6-F527-4DB4-A388-9B0A8C72526A}" type="pres">
      <dgm:prSet presAssocID="{B3737951-DD6C-4670-B419-60262B809FBE}" presName="txNode3" presStyleLbl="revTx" presStyleIdx="2" presStyleCnt="7" custScaleX="138993" custLinFactNeighborX="12322" custLinFactNeighborY="15611">
        <dgm:presLayoutVars>
          <dgm:bulletEnabled val="1"/>
        </dgm:presLayoutVars>
      </dgm:prSet>
      <dgm:spPr/>
      <dgm:t>
        <a:bodyPr/>
        <a:lstStyle/>
        <a:p>
          <a:endParaRPr lang="es-CL"/>
        </a:p>
      </dgm:t>
    </dgm:pt>
    <dgm:pt modelId="{10482D32-DB26-47E5-A11D-DF412FB17080}" type="pres">
      <dgm:prSet presAssocID="{13BFE637-1C32-4292-95E3-F204DA78A47B}" presName="dotNode3" presStyleCnt="0"/>
      <dgm:spPr/>
    </dgm:pt>
    <dgm:pt modelId="{645E3E5D-EAD2-4026-B1CB-2CDF8FACD5C0}" type="pres">
      <dgm:prSet presAssocID="{13BFE637-1C32-4292-95E3-F204DA78A47B}" presName="dotRepeatNode" presStyleLbl="fgShp" presStyleIdx="1" presStyleCnt="5"/>
      <dgm:spPr/>
      <dgm:t>
        <a:bodyPr/>
        <a:lstStyle/>
        <a:p>
          <a:endParaRPr lang="es-CL"/>
        </a:p>
      </dgm:t>
    </dgm:pt>
    <dgm:pt modelId="{B3BFA52A-A0B8-433D-89AC-51518622810C}" type="pres">
      <dgm:prSet presAssocID="{F253EDF7-4F84-47C1-9A47-FD55DDA9A2BB}" presName="txNode4" presStyleLbl="revTx" presStyleIdx="3" presStyleCnt="7" custScaleX="140672" custLinFactNeighborX="-12995" custLinFactNeighborY="-9138">
        <dgm:presLayoutVars>
          <dgm:bulletEnabled val="1"/>
        </dgm:presLayoutVars>
      </dgm:prSet>
      <dgm:spPr/>
      <dgm:t>
        <a:bodyPr/>
        <a:lstStyle/>
        <a:p>
          <a:endParaRPr lang="es-CL"/>
        </a:p>
      </dgm:t>
    </dgm:pt>
    <dgm:pt modelId="{BD2EE609-9E94-410F-B134-FB6F13219BE3}" type="pres">
      <dgm:prSet presAssocID="{C0FBD3F7-339C-4B8E-941D-8AC4F198F7FA}" presName="dotNode4" presStyleCnt="0"/>
      <dgm:spPr/>
    </dgm:pt>
    <dgm:pt modelId="{E36D4A65-4C4B-41F9-8A68-2C25D73406BF}" type="pres">
      <dgm:prSet presAssocID="{C0FBD3F7-339C-4B8E-941D-8AC4F198F7FA}" presName="dotRepeatNode" presStyleLbl="fgShp" presStyleIdx="2" presStyleCnt="5"/>
      <dgm:spPr/>
      <dgm:t>
        <a:bodyPr/>
        <a:lstStyle/>
        <a:p>
          <a:endParaRPr lang="es-CL"/>
        </a:p>
      </dgm:t>
    </dgm:pt>
    <dgm:pt modelId="{57CBA5B2-CE1B-4196-8E02-08C7BA367151}" type="pres">
      <dgm:prSet presAssocID="{BA63997E-D4BC-4C67-BA95-641DF28256C7}" presName="txNode5" presStyleLbl="revTx" presStyleIdx="4" presStyleCnt="7" custScaleX="135646" custLinFactNeighborX="9665" custLinFactNeighborY="14227">
        <dgm:presLayoutVars>
          <dgm:bulletEnabled val="1"/>
        </dgm:presLayoutVars>
      </dgm:prSet>
      <dgm:spPr/>
      <dgm:t>
        <a:bodyPr/>
        <a:lstStyle/>
        <a:p>
          <a:endParaRPr lang="es-CL"/>
        </a:p>
      </dgm:t>
    </dgm:pt>
    <dgm:pt modelId="{1E791353-2975-431C-915B-DDCAC0D37969}" type="pres">
      <dgm:prSet presAssocID="{6384F9FD-3A81-415C-A320-DF81F27810E1}" presName="dotNode5" presStyleCnt="0"/>
      <dgm:spPr/>
    </dgm:pt>
    <dgm:pt modelId="{3A29E02B-B7ED-469E-8C63-E075272F2DA3}" type="pres">
      <dgm:prSet presAssocID="{6384F9FD-3A81-415C-A320-DF81F27810E1}" presName="dotRepeatNode" presStyleLbl="fgShp" presStyleIdx="3" presStyleCnt="5"/>
      <dgm:spPr/>
      <dgm:t>
        <a:bodyPr/>
        <a:lstStyle/>
        <a:p>
          <a:endParaRPr lang="es-CL"/>
        </a:p>
      </dgm:t>
    </dgm:pt>
    <dgm:pt modelId="{CFE2EF08-16DC-4B11-851E-F4A646768461}" type="pres">
      <dgm:prSet presAssocID="{ADE87596-DA26-4FAA-AE9D-D9FEB03272B1}" presName="txNode6" presStyleLbl="revTx" presStyleIdx="5" presStyleCnt="7" custScaleX="178236" custLinFactNeighborX="27795" custLinFactNeighborY="-19827">
        <dgm:presLayoutVars>
          <dgm:bulletEnabled val="1"/>
        </dgm:presLayoutVars>
      </dgm:prSet>
      <dgm:spPr/>
      <dgm:t>
        <a:bodyPr/>
        <a:lstStyle/>
        <a:p>
          <a:endParaRPr lang="es-CL"/>
        </a:p>
      </dgm:t>
    </dgm:pt>
    <dgm:pt modelId="{B028D82F-643F-4602-B0EF-B7B2584DDC2F}" type="pres">
      <dgm:prSet presAssocID="{52BABC09-8513-4C60-A241-9CF315AB458C}" presName="dotNode6" presStyleCnt="0"/>
      <dgm:spPr/>
    </dgm:pt>
    <dgm:pt modelId="{F74F3F97-4140-4AB5-9297-8626093446FA}" type="pres">
      <dgm:prSet presAssocID="{52BABC09-8513-4C60-A241-9CF315AB458C}" presName="dotRepeatNode" presStyleLbl="fgShp" presStyleIdx="4" presStyleCnt="5"/>
      <dgm:spPr/>
      <dgm:t>
        <a:bodyPr/>
        <a:lstStyle/>
        <a:p>
          <a:endParaRPr lang="es-CL"/>
        </a:p>
      </dgm:t>
    </dgm:pt>
    <dgm:pt modelId="{C3AC90B6-C9B7-45BC-BB1B-6D1CC6B4E677}" type="pres">
      <dgm:prSet presAssocID="{9C1F535D-5368-4EC2-AE15-61A33BAEDBBE}" presName="txNode7" presStyleLbl="revTx" presStyleIdx="6" presStyleCnt="7">
        <dgm:presLayoutVars>
          <dgm:bulletEnabled val="1"/>
        </dgm:presLayoutVars>
      </dgm:prSet>
      <dgm:spPr/>
      <dgm:t>
        <a:bodyPr/>
        <a:lstStyle/>
        <a:p>
          <a:endParaRPr lang="es-CL"/>
        </a:p>
      </dgm:t>
    </dgm:pt>
  </dgm:ptLst>
  <dgm:cxnLst>
    <dgm:cxn modelId="{FBE5D0C8-9D92-437B-8C89-89FE93A6E9C3}" type="presOf" srcId="{C0FBD3F7-339C-4B8E-941D-8AC4F198F7FA}" destId="{E36D4A65-4C4B-41F9-8A68-2C25D73406BF}" srcOrd="0" destOrd="0" presId="urn:microsoft.com/office/officeart/2009/3/layout/DescendingProcess"/>
    <dgm:cxn modelId="{531571CF-899A-404D-80D8-26DA4E1DC515}" srcId="{FBA5B38D-160C-4FDA-A6F4-A894B415FA3E}" destId="{B3737951-DD6C-4670-B419-60262B809FBE}" srcOrd="2" destOrd="0" parTransId="{82BE345E-91D7-4A95-8C0E-6F21C6CE28DF}" sibTransId="{13BFE637-1C32-4292-95E3-F204DA78A47B}"/>
    <dgm:cxn modelId="{0D919105-5CD0-4EA0-B025-A83B776B51AE}" type="presOf" srcId="{6384F9FD-3A81-415C-A320-DF81F27810E1}" destId="{3A29E02B-B7ED-469E-8C63-E075272F2DA3}" srcOrd="0" destOrd="0" presId="urn:microsoft.com/office/officeart/2009/3/layout/DescendingProcess"/>
    <dgm:cxn modelId="{B25D5B33-AEAB-40E8-B6B7-8EC3E45CD7B8}" type="presOf" srcId="{EFC659C2-2A02-4ED5-BA99-A1A473E9F44F}" destId="{F65DA36C-341C-4A8F-A57B-E0CC0524E310}" srcOrd="0" destOrd="0" presId="urn:microsoft.com/office/officeart/2009/3/layout/DescendingProcess"/>
    <dgm:cxn modelId="{201EFD57-43FE-410D-A265-79050428D990}" type="presOf" srcId="{BA63997E-D4BC-4C67-BA95-641DF28256C7}" destId="{57CBA5B2-CE1B-4196-8E02-08C7BA367151}" srcOrd="0" destOrd="0" presId="urn:microsoft.com/office/officeart/2009/3/layout/DescendingProcess"/>
    <dgm:cxn modelId="{D772E723-5C86-4B33-90B5-37092E858233}" srcId="{FBA5B38D-160C-4FDA-A6F4-A894B415FA3E}" destId="{9C1F535D-5368-4EC2-AE15-61A33BAEDBBE}" srcOrd="6" destOrd="0" parTransId="{A3CFAE5B-D0C9-4E93-99ED-12FFEC8C58CD}" sibTransId="{D060CBCD-AD77-4FDB-B84F-229A9CB143D4}"/>
    <dgm:cxn modelId="{4E3004C0-DF6F-4708-A20C-B8AA7E5C0934}" type="presOf" srcId="{F253EDF7-4F84-47C1-9A47-FD55DDA9A2BB}" destId="{B3BFA52A-A0B8-433D-89AC-51518622810C}" srcOrd="0" destOrd="0" presId="urn:microsoft.com/office/officeart/2009/3/layout/DescendingProcess"/>
    <dgm:cxn modelId="{C4B4DD95-5FFF-4A7E-B98D-4FB72786260B}" srcId="{FBA5B38D-160C-4FDA-A6F4-A894B415FA3E}" destId="{0DFE8954-5C9F-487A-9C5B-F805101A589B}" srcOrd="1" destOrd="0" parTransId="{042A179D-23DF-41C8-AB4C-E9397215AF69}" sibTransId="{EFC659C2-2A02-4ED5-BA99-A1A473E9F44F}"/>
    <dgm:cxn modelId="{7AD5C9A7-818A-48B9-8C02-73E6D4BBCC57}" type="presOf" srcId="{52BABC09-8513-4C60-A241-9CF315AB458C}" destId="{F74F3F97-4140-4AB5-9297-8626093446FA}" srcOrd="0" destOrd="0" presId="urn:microsoft.com/office/officeart/2009/3/layout/DescendingProcess"/>
    <dgm:cxn modelId="{77F35AE6-C7BE-497A-9760-587D867CF303}" type="presOf" srcId="{505C63BA-443E-4B27-9C58-8E562A2997ED}" destId="{DED5C7AD-1187-4414-B65D-0218B25804A2}" srcOrd="0" destOrd="0" presId="urn:microsoft.com/office/officeart/2009/3/layout/DescendingProcess"/>
    <dgm:cxn modelId="{175B5297-C991-4005-8CDD-8E46E03A4D91}" type="presOf" srcId="{FBA5B38D-160C-4FDA-A6F4-A894B415FA3E}" destId="{32453064-F3B9-4F40-B04A-682B368CD725}" srcOrd="0" destOrd="0" presId="urn:microsoft.com/office/officeart/2009/3/layout/DescendingProcess"/>
    <dgm:cxn modelId="{41FAD2E8-6372-475C-84A3-0AD5930113C1}" srcId="{FBA5B38D-160C-4FDA-A6F4-A894B415FA3E}" destId="{505C63BA-443E-4B27-9C58-8E562A2997ED}" srcOrd="0" destOrd="0" parTransId="{A6EDF613-C0F7-4CEC-8ABD-AAE2996E2210}" sibTransId="{CAD1EF30-879A-4A7D-9898-98CC11D5FEB3}"/>
    <dgm:cxn modelId="{FDD7E711-565B-409A-8C01-EEB16774C393}" srcId="{FBA5B38D-160C-4FDA-A6F4-A894B415FA3E}" destId="{BA63997E-D4BC-4C67-BA95-641DF28256C7}" srcOrd="4" destOrd="0" parTransId="{321C3DB6-8F89-4E7C-9FE5-37D21F35B960}" sibTransId="{6384F9FD-3A81-415C-A320-DF81F27810E1}"/>
    <dgm:cxn modelId="{C075B768-EF31-4DCA-87DD-2B1D26D72E1A}" type="presOf" srcId="{B3737951-DD6C-4670-B419-60262B809FBE}" destId="{6EE00DE6-F527-4DB4-A388-9B0A8C72526A}" srcOrd="0" destOrd="0" presId="urn:microsoft.com/office/officeart/2009/3/layout/DescendingProcess"/>
    <dgm:cxn modelId="{0EA76CEE-66F1-48E8-BD9F-FF507EBE4CC3}" srcId="{FBA5B38D-160C-4FDA-A6F4-A894B415FA3E}" destId="{ADE87596-DA26-4FAA-AE9D-D9FEB03272B1}" srcOrd="5" destOrd="0" parTransId="{5C3252C2-8CED-4B7D-A995-DB36808E8D84}" sibTransId="{52BABC09-8513-4C60-A241-9CF315AB458C}"/>
    <dgm:cxn modelId="{0F352BB6-17BE-4134-A654-7C2DBEDD24CB}" type="presOf" srcId="{0DFE8954-5C9F-487A-9C5B-F805101A589B}" destId="{2C04B82E-CD03-4050-8C12-CDFB51E6C153}" srcOrd="0" destOrd="0" presId="urn:microsoft.com/office/officeart/2009/3/layout/DescendingProcess"/>
    <dgm:cxn modelId="{59E68F5F-6ED6-474B-AE03-A450449CBC4B}" type="presOf" srcId="{9C1F535D-5368-4EC2-AE15-61A33BAEDBBE}" destId="{C3AC90B6-C9B7-45BC-BB1B-6D1CC6B4E677}" srcOrd="0" destOrd="0" presId="urn:microsoft.com/office/officeart/2009/3/layout/DescendingProcess"/>
    <dgm:cxn modelId="{C8F8E136-685A-4BD3-B958-92B6B183AE95}" type="presOf" srcId="{13BFE637-1C32-4292-95E3-F204DA78A47B}" destId="{645E3E5D-EAD2-4026-B1CB-2CDF8FACD5C0}" srcOrd="0" destOrd="0" presId="urn:microsoft.com/office/officeart/2009/3/layout/DescendingProcess"/>
    <dgm:cxn modelId="{3F512BD4-00DB-4620-94EC-C555ED8C5FBE}" type="presOf" srcId="{ADE87596-DA26-4FAA-AE9D-D9FEB03272B1}" destId="{CFE2EF08-16DC-4B11-851E-F4A646768461}" srcOrd="0" destOrd="0" presId="urn:microsoft.com/office/officeart/2009/3/layout/DescendingProcess"/>
    <dgm:cxn modelId="{7038E2E3-4A98-4FCF-B99A-3F59B2C66A3D}" srcId="{FBA5B38D-160C-4FDA-A6F4-A894B415FA3E}" destId="{F253EDF7-4F84-47C1-9A47-FD55DDA9A2BB}" srcOrd="3" destOrd="0" parTransId="{7EABA2C0-04B1-4902-94B7-299DFCA910B9}" sibTransId="{C0FBD3F7-339C-4B8E-941D-8AC4F198F7FA}"/>
    <dgm:cxn modelId="{0C180657-E072-46A5-B2E4-997EBCD744F9}" type="presParOf" srcId="{32453064-F3B9-4F40-B04A-682B368CD725}" destId="{BCEBDEC9-5FF0-4A70-A0A0-6B916BA1F0C2}" srcOrd="0" destOrd="0" presId="urn:microsoft.com/office/officeart/2009/3/layout/DescendingProcess"/>
    <dgm:cxn modelId="{5121D166-E4DC-492C-A557-4A9C570CA3D5}" type="presParOf" srcId="{32453064-F3B9-4F40-B04A-682B368CD725}" destId="{DED5C7AD-1187-4414-B65D-0218B25804A2}" srcOrd="1" destOrd="0" presId="urn:microsoft.com/office/officeart/2009/3/layout/DescendingProcess"/>
    <dgm:cxn modelId="{5B84D321-5214-42BF-9783-C402A7FCF3F2}" type="presParOf" srcId="{32453064-F3B9-4F40-B04A-682B368CD725}" destId="{2C04B82E-CD03-4050-8C12-CDFB51E6C153}" srcOrd="2" destOrd="0" presId="urn:microsoft.com/office/officeart/2009/3/layout/DescendingProcess"/>
    <dgm:cxn modelId="{DC9B8251-DDE4-4621-9298-69A4A55C48A4}" type="presParOf" srcId="{32453064-F3B9-4F40-B04A-682B368CD725}" destId="{30530BCB-4FE8-473D-9E4C-2F9B7A974552}" srcOrd="3" destOrd="0" presId="urn:microsoft.com/office/officeart/2009/3/layout/DescendingProcess"/>
    <dgm:cxn modelId="{9E16FEF7-29FD-4DBF-ABF5-6D80586D4D08}" type="presParOf" srcId="{30530BCB-4FE8-473D-9E4C-2F9B7A974552}" destId="{F65DA36C-341C-4A8F-A57B-E0CC0524E310}" srcOrd="0" destOrd="0" presId="urn:microsoft.com/office/officeart/2009/3/layout/DescendingProcess"/>
    <dgm:cxn modelId="{28A19778-DCE7-4188-86FD-9F07F2224E57}" type="presParOf" srcId="{32453064-F3B9-4F40-B04A-682B368CD725}" destId="{6EE00DE6-F527-4DB4-A388-9B0A8C72526A}" srcOrd="4" destOrd="0" presId="urn:microsoft.com/office/officeart/2009/3/layout/DescendingProcess"/>
    <dgm:cxn modelId="{4733EB6F-93E4-4070-ABCC-DF38B4D5CA8F}" type="presParOf" srcId="{32453064-F3B9-4F40-B04A-682B368CD725}" destId="{10482D32-DB26-47E5-A11D-DF412FB17080}" srcOrd="5" destOrd="0" presId="urn:microsoft.com/office/officeart/2009/3/layout/DescendingProcess"/>
    <dgm:cxn modelId="{AFF175DF-78D4-419A-B4AC-EC28738FF936}" type="presParOf" srcId="{10482D32-DB26-47E5-A11D-DF412FB17080}" destId="{645E3E5D-EAD2-4026-B1CB-2CDF8FACD5C0}" srcOrd="0" destOrd="0" presId="urn:microsoft.com/office/officeart/2009/3/layout/DescendingProcess"/>
    <dgm:cxn modelId="{4F9B24E4-81AD-42A9-9C0A-8E1F4C115265}" type="presParOf" srcId="{32453064-F3B9-4F40-B04A-682B368CD725}" destId="{B3BFA52A-A0B8-433D-89AC-51518622810C}" srcOrd="6" destOrd="0" presId="urn:microsoft.com/office/officeart/2009/3/layout/DescendingProcess"/>
    <dgm:cxn modelId="{C3D65BC3-AB12-4DE5-87E4-70768ECA44D5}" type="presParOf" srcId="{32453064-F3B9-4F40-B04A-682B368CD725}" destId="{BD2EE609-9E94-410F-B134-FB6F13219BE3}" srcOrd="7" destOrd="0" presId="urn:microsoft.com/office/officeart/2009/3/layout/DescendingProcess"/>
    <dgm:cxn modelId="{EC22E9D8-628E-4365-8F98-B8FB6B93C18A}" type="presParOf" srcId="{BD2EE609-9E94-410F-B134-FB6F13219BE3}" destId="{E36D4A65-4C4B-41F9-8A68-2C25D73406BF}" srcOrd="0" destOrd="0" presId="urn:microsoft.com/office/officeart/2009/3/layout/DescendingProcess"/>
    <dgm:cxn modelId="{6C0152E5-18B2-4371-9100-383DDBAD2F9B}" type="presParOf" srcId="{32453064-F3B9-4F40-B04A-682B368CD725}" destId="{57CBA5B2-CE1B-4196-8E02-08C7BA367151}" srcOrd="8" destOrd="0" presId="urn:microsoft.com/office/officeart/2009/3/layout/DescendingProcess"/>
    <dgm:cxn modelId="{98D0CCA1-F32F-4B75-A31B-974F07B8D3A6}" type="presParOf" srcId="{32453064-F3B9-4F40-B04A-682B368CD725}" destId="{1E791353-2975-431C-915B-DDCAC0D37969}" srcOrd="9" destOrd="0" presId="urn:microsoft.com/office/officeart/2009/3/layout/DescendingProcess"/>
    <dgm:cxn modelId="{9347735C-E448-4C5D-A9A9-E877B2A0D027}" type="presParOf" srcId="{1E791353-2975-431C-915B-DDCAC0D37969}" destId="{3A29E02B-B7ED-469E-8C63-E075272F2DA3}" srcOrd="0" destOrd="0" presId="urn:microsoft.com/office/officeart/2009/3/layout/DescendingProcess"/>
    <dgm:cxn modelId="{8BE44B50-4025-4EF0-ADD5-A9D8CC85952C}" type="presParOf" srcId="{32453064-F3B9-4F40-B04A-682B368CD725}" destId="{CFE2EF08-16DC-4B11-851E-F4A646768461}" srcOrd="10" destOrd="0" presId="urn:microsoft.com/office/officeart/2009/3/layout/DescendingProcess"/>
    <dgm:cxn modelId="{AF0E8FC2-0935-4C76-A5A7-E71E2EC47700}" type="presParOf" srcId="{32453064-F3B9-4F40-B04A-682B368CD725}" destId="{B028D82F-643F-4602-B0EF-B7B2584DDC2F}" srcOrd="11" destOrd="0" presId="urn:microsoft.com/office/officeart/2009/3/layout/DescendingProcess"/>
    <dgm:cxn modelId="{3446EFC5-2B99-4CAF-B79C-5D5A52E535E8}" type="presParOf" srcId="{B028D82F-643F-4602-B0EF-B7B2584DDC2F}" destId="{F74F3F97-4140-4AB5-9297-8626093446FA}" srcOrd="0" destOrd="0" presId="urn:microsoft.com/office/officeart/2009/3/layout/DescendingProcess"/>
    <dgm:cxn modelId="{400592DD-A718-472E-B658-28F7C940E772}" type="presParOf" srcId="{32453064-F3B9-4F40-B04A-682B368CD725}" destId="{C3AC90B6-C9B7-45BC-BB1B-6D1CC6B4E677}" srcOrd="12" destOrd="0" presId="urn:microsoft.com/office/officeart/2009/3/layout/Descending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A93BADD-41B6-47EA-A13C-F49204555FB8}" type="doc">
      <dgm:prSet loTypeId="urn:microsoft.com/office/officeart/2005/8/layout/hProcess9" loCatId="process" qsTypeId="urn:microsoft.com/office/officeart/2005/8/quickstyle/simple1" qsCatId="simple" csTypeId="urn:microsoft.com/office/officeart/2005/8/colors/accent1_2" csCatId="accent1" phldr="1"/>
      <dgm:spPr/>
    </dgm:pt>
    <dgm:pt modelId="{B4ADEFA5-BB6B-45E6-B9B2-60EC0C4DCA47}">
      <dgm:prSet phldrT="[Texto]" custT="1"/>
      <dgm:spPr/>
      <dgm:t>
        <a:bodyPr/>
        <a:lstStyle/>
        <a:p>
          <a:r>
            <a:rPr lang="es-CL" sz="1800" dirty="0" smtClean="0"/>
            <a:t>DESCONGELAMIENTO</a:t>
          </a:r>
        </a:p>
        <a:p>
          <a:r>
            <a:rPr lang="es-CL" sz="1800" dirty="0" smtClean="0"/>
            <a:t>(necesidad de cambio)</a:t>
          </a:r>
        </a:p>
        <a:p>
          <a:r>
            <a:rPr lang="es-CL" sz="1400" dirty="0" smtClean="0"/>
            <a:t>(relaciones interpersonales,</a:t>
          </a:r>
        </a:p>
        <a:p>
          <a:r>
            <a:rPr lang="es-CL" sz="1400" dirty="0" smtClean="0"/>
            <a:t>comportamientos actuales, </a:t>
          </a:r>
        </a:p>
        <a:p>
          <a:r>
            <a:rPr lang="es-CL" sz="1400" dirty="0" smtClean="0"/>
            <a:t>resistencia al cambio)</a:t>
          </a:r>
          <a:endParaRPr lang="es-CL" sz="1400" dirty="0"/>
        </a:p>
      </dgm:t>
    </dgm:pt>
    <dgm:pt modelId="{CE18816C-4D25-4E00-9434-64C29EBE6DC6}" type="parTrans" cxnId="{9D0ED3E2-0974-4843-9468-2FB8B3348EBA}">
      <dgm:prSet/>
      <dgm:spPr/>
      <dgm:t>
        <a:bodyPr/>
        <a:lstStyle/>
        <a:p>
          <a:endParaRPr lang="es-CL"/>
        </a:p>
      </dgm:t>
    </dgm:pt>
    <dgm:pt modelId="{30AAFB98-300A-47F8-93B4-06BDD4DB8770}" type="sibTrans" cxnId="{9D0ED3E2-0974-4843-9468-2FB8B3348EBA}">
      <dgm:prSet/>
      <dgm:spPr/>
      <dgm:t>
        <a:bodyPr/>
        <a:lstStyle/>
        <a:p>
          <a:endParaRPr lang="es-CL"/>
        </a:p>
      </dgm:t>
    </dgm:pt>
    <dgm:pt modelId="{68AB22C2-BCC2-4360-9999-C0C8B42EF20F}">
      <dgm:prSet phldrT="[Texto]" custT="1"/>
      <dgm:spPr/>
      <dgm:t>
        <a:bodyPr/>
        <a:lstStyle/>
        <a:p>
          <a:endParaRPr lang="es-CL" sz="1900" dirty="0" smtClean="0"/>
        </a:p>
        <a:p>
          <a:r>
            <a:rPr lang="es-CL" sz="1800" dirty="0" smtClean="0"/>
            <a:t>CAMBIO</a:t>
          </a:r>
        </a:p>
        <a:p>
          <a:r>
            <a:rPr lang="es-CL" sz="1800" dirty="0" smtClean="0"/>
            <a:t>(implementación)</a:t>
          </a:r>
        </a:p>
        <a:p>
          <a:r>
            <a:rPr lang="es-CL" sz="1400" dirty="0" smtClean="0"/>
            <a:t>(comportamientos eficaces,</a:t>
          </a:r>
        </a:p>
        <a:p>
          <a:r>
            <a:rPr lang="es-CL" sz="1400" dirty="0" smtClean="0"/>
            <a:t>decisiones de cambios,</a:t>
          </a:r>
        </a:p>
        <a:p>
          <a:r>
            <a:rPr lang="es-CL" sz="1400" dirty="0" smtClean="0"/>
            <a:t>actuación)</a:t>
          </a:r>
        </a:p>
        <a:p>
          <a:r>
            <a:rPr lang="es-CL" sz="1800" dirty="0" smtClean="0"/>
            <a:t>	</a:t>
          </a:r>
          <a:endParaRPr lang="es-CL" sz="1800" dirty="0"/>
        </a:p>
      </dgm:t>
    </dgm:pt>
    <dgm:pt modelId="{F908B23C-0E5C-409B-9A38-29902BAB0E93}" type="parTrans" cxnId="{A7740EDD-2AC2-494A-8763-8206D44D996C}">
      <dgm:prSet/>
      <dgm:spPr/>
      <dgm:t>
        <a:bodyPr/>
        <a:lstStyle/>
        <a:p>
          <a:endParaRPr lang="es-CL"/>
        </a:p>
      </dgm:t>
    </dgm:pt>
    <dgm:pt modelId="{FC9A98F1-80AA-4F0D-AC84-1D3BAFC8C195}" type="sibTrans" cxnId="{A7740EDD-2AC2-494A-8763-8206D44D996C}">
      <dgm:prSet/>
      <dgm:spPr/>
      <dgm:t>
        <a:bodyPr/>
        <a:lstStyle/>
        <a:p>
          <a:endParaRPr lang="es-CL"/>
        </a:p>
      </dgm:t>
    </dgm:pt>
    <dgm:pt modelId="{56E47571-7CA6-4419-BB42-64C93D858AD7}">
      <dgm:prSet phldrT="[Texto]" custT="1"/>
      <dgm:spPr/>
      <dgm:t>
        <a:bodyPr/>
        <a:lstStyle/>
        <a:p>
          <a:r>
            <a:rPr lang="es-CL" sz="1800" dirty="0" smtClean="0"/>
            <a:t>RECONGELAMIENTO</a:t>
          </a:r>
        </a:p>
        <a:p>
          <a:r>
            <a:rPr lang="es-CL" sz="1800" dirty="0" smtClean="0"/>
            <a:t>(estabilización)</a:t>
          </a:r>
        </a:p>
        <a:p>
          <a:r>
            <a:rPr lang="es-CL" sz="1400" dirty="0" smtClean="0"/>
            <a:t>(aceptación y continuidad,</a:t>
          </a:r>
        </a:p>
        <a:p>
          <a:r>
            <a:rPr lang="es-CL" sz="1400" dirty="0" smtClean="0"/>
            <a:t>apoyo,</a:t>
          </a:r>
        </a:p>
        <a:p>
          <a:r>
            <a:rPr lang="es-CL" sz="1400" dirty="0" smtClean="0"/>
            <a:t>recompensas y refuerzo)</a:t>
          </a:r>
          <a:endParaRPr lang="es-CL" sz="1400" dirty="0"/>
        </a:p>
      </dgm:t>
    </dgm:pt>
    <dgm:pt modelId="{E3571524-A6B4-4118-B6EC-9C8657A0F016}" type="parTrans" cxnId="{2BE665E7-137E-4EA9-93D3-5AA6E4E0FF62}">
      <dgm:prSet/>
      <dgm:spPr/>
      <dgm:t>
        <a:bodyPr/>
        <a:lstStyle/>
        <a:p>
          <a:endParaRPr lang="es-CL"/>
        </a:p>
      </dgm:t>
    </dgm:pt>
    <dgm:pt modelId="{10F941CA-2C15-43F6-A698-C026DA5C165B}" type="sibTrans" cxnId="{2BE665E7-137E-4EA9-93D3-5AA6E4E0FF62}">
      <dgm:prSet/>
      <dgm:spPr/>
      <dgm:t>
        <a:bodyPr/>
        <a:lstStyle/>
        <a:p>
          <a:endParaRPr lang="es-CL"/>
        </a:p>
      </dgm:t>
    </dgm:pt>
    <dgm:pt modelId="{4D10FE33-B498-478C-A478-7560BCA18B79}" type="pres">
      <dgm:prSet presAssocID="{DA93BADD-41B6-47EA-A13C-F49204555FB8}" presName="CompostProcess" presStyleCnt="0">
        <dgm:presLayoutVars>
          <dgm:dir/>
          <dgm:resizeHandles val="exact"/>
        </dgm:presLayoutVars>
      </dgm:prSet>
      <dgm:spPr/>
    </dgm:pt>
    <dgm:pt modelId="{B3845CE2-040A-4B0C-BB6D-03FE53A88DF2}" type="pres">
      <dgm:prSet presAssocID="{DA93BADD-41B6-47EA-A13C-F49204555FB8}" presName="arrow" presStyleLbl="bgShp" presStyleIdx="0" presStyleCnt="1"/>
      <dgm:spPr/>
    </dgm:pt>
    <dgm:pt modelId="{A155C860-9760-4C43-82A9-F2BBA66C317F}" type="pres">
      <dgm:prSet presAssocID="{DA93BADD-41B6-47EA-A13C-F49204555FB8}" presName="linearProcess" presStyleCnt="0"/>
      <dgm:spPr/>
    </dgm:pt>
    <dgm:pt modelId="{0F26CF15-DCF6-4D3E-996D-8403CA14BB45}" type="pres">
      <dgm:prSet presAssocID="{B4ADEFA5-BB6B-45E6-B9B2-60EC0C4DCA47}" presName="textNode" presStyleLbl="node1" presStyleIdx="0" presStyleCnt="3" custScaleX="150154" custScaleY="103589">
        <dgm:presLayoutVars>
          <dgm:bulletEnabled val="1"/>
        </dgm:presLayoutVars>
      </dgm:prSet>
      <dgm:spPr/>
      <dgm:t>
        <a:bodyPr/>
        <a:lstStyle/>
        <a:p>
          <a:endParaRPr lang="es-CL"/>
        </a:p>
      </dgm:t>
    </dgm:pt>
    <dgm:pt modelId="{9EE91F87-11C1-42F8-A80A-B9459A9BE71D}" type="pres">
      <dgm:prSet presAssocID="{30AAFB98-300A-47F8-93B4-06BDD4DB8770}" presName="sibTrans" presStyleCnt="0"/>
      <dgm:spPr/>
    </dgm:pt>
    <dgm:pt modelId="{702CA7B1-6891-41F4-A3C5-F44FA354E698}" type="pres">
      <dgm:prSet presAssocID="{68AB22C2-BCC2-4360-9999-C0C8B42EF20F}" presName="textNode" presStyleLbl="node1" presStyleIdx="1" presStyleCnt="3" custScaleX="143042">
        <dgm:presLayoutVars>
          <dgm:bulletEnabled val="1"/>
        </dgm:presLayoutVars>
      </dgm:prSet>
      <dgm:spPr/>
      <dgm:t>
        <a:bodyPr/>
        <a:lstStyle/>
        <a:p>
          <a:endParaRPr lang="es-CL"/>
        </a:p>
      </dgm:t>
    </dgm:pt>
    <dgm:pt modelId="{DB5FC978-C2DC-4EC1-BD3D-DF80AB4F74BB}" type="pres">
      <dgm:prSet presAssocID="{FC9A98F1-80AA-4F0D-AC84-1D3BAFC8C195}" presName="sibTrans" presStyleCnt="0"/>
      <dgm:spPr/>
    </dgm:pt>
    <dgm:pt modelId="{875A7A8C-B3BC-457F-94F4-9FB4BD74705F}" type="pres">
      <dgm:prSet presAssocID="{56E47571-7CA6-4419-BB42-64C93D858AD7}" presName="textNode" presStyleLbl="node1" presStyleIdx="2" presStyleCnt="3" custScaleX="130171">
        <dgm:presLayoutVars>
          <dgm:bulletEnabled val="1"/>
        </dgm:presLayoutVars>
      </dgm:prSet>
      <dgm:spPr/>
      <dgm:t>
        <a:bodyPr/>
        <a:lstStyle/>
        <a:p>
          <a:endParaRPr lang="es-CL"/>
        </a:p>
      </dgm:t>
    </dgm:pt>
  </dgm:ptLst>
  <dgm:cxnLst>
    <dgm:cxn modelId="{F23BAD5C-D54E-468C-BEC9-C86F2BFB7695}" type="presOf" srcId="{DA93BADD-41B6-47EA-A13C-F49204555FB8}" destId="{4D10FE33-B498-478C-A478-7560BCA18B79}" srcOrd="0" destOrd="0" presId="urn:microsoft.com/office/officeart/2005/8/layout/hProcess9"/>
    <dgm:cxn modelId="{829C56E6-8040-4622-99D7-9FC7E1560EDA}" type="presOf" srcId="{B4ADEFA5-BB6B-45E6-B9B2-60EC0C4DCA47}" destId="{0F26CF15-DCF6-4D3E-996D-8403CA14BB45}" srcOrd="0" destOrd="0" presId="urn:microsoft.com/office/officeart/2005/8/layout/hProcess9"/>
    <dgm:cxn modelId="{A7740EDD-2AC2-494A-8763-8206D44D996C}" srcId="{DA93BADD-41B6-47EA-A13C-F49204555FB8}" destId="{68AB22C2-BCC2-4360-9999-C0C8B42EF20F}" srcOrd="1" destOrd="0" parTransId="{F908B23C-0E5C-409B-9A38-29902BAB0E93}" sibTransId="{FC9A98F1-80AA-4F0D-AC84-1D3BAFC8C195}"/>
    <dgm:cxn modelId="{5E81196D-ED6C-4F2B-8BAA-C5233AC9FAA4}" type="presOf" srcId="{56E47571-7CA6-4419-BB42-64C93D858AD7}" destId="{875A7A8C-B3BC-457F-94F4-9FB4BD74705F}" srcOrd="0" destOrd="0" presId="urn:microsoft.com/office/officeart/2005/8/layout/hProcess9"/>
    <dgm:cxn modelId="{1A2D2A1D-08AF-4E90-94DF-1D65FE05B484}" type="presOf" srcId="{68AB22C2-BCC2-4360-9999-C0C8B42EF20F}" destId="{702CA7B1-6891-41F4-A3C5-F44FA354E698}" srcOrd="0" destOrd="0" presId="urn:microsoft.com/office/officeart/2005/8/layout/hProcess9"/>
    <dgm:cxn modelId="{2BE665E7-137E-4EA9-93D3-5AA6E4E0FF62}" srcId="{DA93BADD-41B6-47EA-A13C-F49204555FB8}" destId="{56E47571-7CA6-4419-BB42-64C93D858AD7}" srcOrd="2" destOrd="0" parTransId="{E3571524-A6B4-4118-B6EC-9C8657A0F016}" sibTransId="{10F941CA-2C15-43F6-A698-C026DA5C165B}"/>
    <dgm:cxn modelId="{9D0ED3E2-0974-4843-9468-2FB8B3348EBA}" srcId="{DA93BADD-41B6-47EA-A13C-F49204555FB8}" destId="{B4ADEFA5-BB6B-45E6-B9B2-60EC0C4DCA47}" srcOrd="0" destOrd="0" parTransId="{CE18816C-4D25-4E00-9434-64C29EBE6DC6}" sibTransId="{30AAFB98-300A-47F8-93B4-06BDD4DB8770}"/>
    <dgm:cxn modelId="{DF1627E9-F9E4-4F0E-9E29-8C9AC0B805B8}" type="presParOf" srcId="{4D10FE33-B498-478C-A478-7560BCA18B79}" destId="{B3845CE2-040A-4B0C-BB6D-03FE53A88DF2}" srcOrd="0" destOrd="0" presId="urn:microsoft.com/office/officeart/2005/8/layout/hProcess9"/>
    <dgm:cxn modelId="{146B2E37-1FA3-45A7-8872-D83FC9B6F4AD}" type="presParOf" srcId="{4D10FE33-B498-478C-A478-7560BCA18B79}" destId="{A155C860-9760-4C43-82A9-F2BBA66C317F}" srcOrd="1" destOrd="0" presId="urn:microsoft.com/office/officeart/2005/8/layout/hProcess9"/>
    <dgm:cxn modelId="{8B5BD7D6-F49D-4196-A5DC-8E740DC4AE99}" type="presParOf" srcId="{A155C860-9760-4C43-82A9-F2BBA66C317F}" destId="{0F26CF15-DCF6-4D3E-996D-8403CA14BB45}" srcOrd="0" destOrd="0" presId="urn:microsoft.com/office/officeart/2005/8/layout/hProcess9"/>
    <dgm:cxn modelId="{302EADBD-F9EE-4D7A-A7E6-03DE776E860E}" type="presParOf" srcId="{A155C860-9760-4C43-82A9-F2BBA66C317F}" destId="{9EE91F87-11C1-42F8-A80A-B9459A9BE71D}" srcOrd="1" destOrd="0" presId="urn:microsoft.com/office/officeart/2005/8/layout/hProcess9"/>
    <dgm:cxn modelId="{1339AC43-272D-4C0B-9A18-295CF6A0BBD9}" type="presParOf" srcId="{A155C860-9760-4C43-82A9-F2BBA66C317F}" destId="{702CA7B1-6891-41F4-A3C5-F44FA354E698}" srcOrd="2" destOrd="0" presId="urn:microsoft.com/office/officeart/2005/8/layout/hProcess9"/>
    <dgm:cxn modelId="{55930C48-262E-4962-A13D-5641ADF482A3}" type="presParOf" srcId="{A155C860-9760-4C43-82A9-F2BBA66C317F}" destId="{DB5FC978-C2DC-4EC1-BD3D-DF80AB4F74BB}" srcOrd="3" destOrd="0" presId="urn:microsoft.com/office/officeart/2005/8/layout/hProcess9"/>
    <dgm:cxn modelId="{7BABF237-2778-4880-9F37-46042F94F9C5}" type="presParOf" srcId="{A155C860-9760-4C43-82A9-F2BBA66C317F}" destId="{875A7A8C-B3BC-457F-94F4-9FB4BD74705F}"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D36995B-C5A0-4BB6-BA41-85BBF78FF7E1}" type="doc">
      <dgm:prSet loTypeId="urn:microsoft.com/office/officeart/2005/8/layout/bProcess2" loCatId="process" qsTypeId="urn:microsoft.com/office/officeart/2005/8/quickstyle/simple1" qsCatId="simple" csTypeId="urn:microsoft.com/office/officeart/2005/8/colors/accent1_2" csCatId="accent1" phldr="1"/>
      <dgm:spPr/>
      <dgm:t>
        <a:bodyPr/>
        <a:lstStyle/>
        <a:p>
          <a:endParaRPr lang="es-CL"/>
        </a:p>
      </dgm:t>
    </dgm:pt>
    <dgm:pt modelId="{BFCF3430-4AD8-4188-A3D9-38C41319DB14}">
      <dgm:prSet phldrT="[Texto]" custT="1"/>
      <dgm:spPr/>
      <dgm:t>
        <a:bodyPr/>
        <a:lstStyle/>
        <a:p>
          <a:r>
            <a:rPr lang="es-CL" sz="1300" dirty="0" smtClean="0"/>
            <a:t>DESEMPEÑO</a:t>
          </a:r>
        </a:p>
      </dgm:t>
    </dgm:pt>
    <dgm:pt modelId="{7CE8D6F0-4742-40D1-9DFB-603537E53BB6}" type="parTrans" cxnId="{8E45A0E9-DCC4-4AF2-84A9-30187B4AA20D}">
      <dgm:prSet/>
      <dgm:spPr/>
      <dgm:t>
        <a:bodyPr/>
        <a:lstStyle/>
        <a:p>
          <a:endParaRPr lang="es-CL"/>
        </a:p>
      </dgm:t>
    </dgm:pt>
    <dgm:pt modelId="{AB1E60DE-1D7D-4E12-878A-A4420C92111B}" type="sibTrans" cxnId="{8E45A0E9-DCC4-4AF2-84A9-30187B4AA20D}">
      <dgm:prSet/>
      <dgm:spPr/>
      <dgm:t>
        <a:bodyPr/>
        <a:lstStyle/>
        <a:p>
          <a:endParaRPr lang="es-CL"/>
        </a:p>
      </dgm:t>
    </dgm:pt>
    <dgm:pt modelId="{D1231543-75CD-4E97-B4F4-124C1CC8B1E5}">
      <dgm:prSet phldrT="[Texto]" custT="1"/>
      <dgm:spPr/>
      <dgm:t>
        <a:bodyPr/>
        <a:lstStyle/>
        <a:p>
          <a:r>
            <a:rPr lang="es-CL" sz="1300" dirty="0" smtClean="0"/>
            <a:t>PRODUCTIVIDAD</a:t>
          </a:r>
          <a:endParaRPr lang="es-CL" sz="1300" dirty="0"/>
        </a:p>
      </dgm:t>
    </dgm:pt>
    <dgm:pt modelId="{9A197072-502E-4007-AE7F-B814FB6D20DA}" type="parTrans" cxnId="{E2B4D748-159A-408B-B32C-9C0B4CC2D0DB}">
      <dgm:prSet/>
      <dgm:spPr/>
      <dgm:t>
        <a:bodyPr/>
        <a:lstStyle/>
        <a:p>
          <a:endParaRPr lang="es-CL"/>
        </a:p>
      </dgm:t>
    </dgm:pt>
    <dgm:pt modelId="{1C97C2CB-F680-4C24-AC52-C917057B82E5}" type="sibTrans" cxnId="{E2B4D748-159A-408B-B32C-9C0B4CC2D0DB}">
      <dgm:prSet/>
      <dgm:spPr/>
      <dgm:t>
        <a:bodyPr/>
        <a:lstStyle/>
        <a:p>
          <a:endParaRPr lang="es-CL"/>
        </a:p>
      </dgm:t>
    </dgm:pt>
    <dgm:pt modelId="{13BAA880-5551-4D6C-BD12-8A287D1E3A48}">
      <dgm:prSet phldrT="[Texto]" custT="1"/>
      <dgm:spPr/>
      <dgm:t>
        <a:bodyPr/>
        <a:lstStyle/>
        <a:p>
          <a:r>
            <a:rPr lang="es-CL" sz="1300" dirty="0" smtClean="0"/>
            <a:t>EFECTIVIDAD</a:t>
          </a:r>
          <a:endParaRPr lang="es-CL" sz="1300" dirty="0"/>
        </a:p>
      </dgm:t>
    </dgm:pt>
    <dgm:pt modelId="{08295AE4-A5CD-4E05-A6F1-DC52CFA45E1F}" type="parTrans" cxnId="{95EF51F4-0460-40F5-9D17-EA8150576AA3}">
      <dgm:prSet/>
      <dgm:spPr/>
      <dgm:t>
        <a:bodyPr/>
        <a:lstStyle/>
        <a:p>
          <a:endParaRPr lang="es-CL"/>
        </a:p>
      </dgm:t>
    </dgm:pt>
    <dgm:pt modelId="{A61003DB-AD12-42ED-B44F-036E8D660016}" type="sibTrans" cxnId="{95EF51F4-0460-40F5-9D17-EA8150576AA3}">
      <dgm:prSet/>
      <dgm:spPr/>
      <dgm:t>
        <a:bodyPr/>
        <a:lstStyle/>
        <a:p>
          <a:endParaRPr lang="es-CL"/>
        </a:p>
      </dgm:t>
    </dgm:pt>
    <dgm:pt modelId="{7FB4BD15-2125-4B47-9474-E2492B207ABF}">
      <dgm:prSet phldrT="[Texto]" custT="1"/>
      <dgm:spPr/>
      <dgm:t>
        <a:bodyPr/>
        <a:lstStyle/>
        <a:p>
          <a:r>
            <a:rPr lang="es-CL" sz="1300" dirty="0" smtClean="0"/>
            <a:t>CONOCIMIENTO</a:t>
          </a:r>
          <a:endParaRPr lang="es-CL" sz="1300" dirty="0"/>
        </a:p>
      </dgm:t>
    </dgm:pt>
    <dgm:pt modelId="{BFA9F064-F698-49BF-A813-68B379E72A9E}" type="parTrans" cxnId="{AA10B573-45A7-4EB7-9D24-7BC69AEEA5CC}">
      <dgm:prSet/>
      <dgm:spPr/>
      <dgm:t>
        <a:bodyPr/>
        <a:lstStyle/>
        <a:p>
          <a:endParaRPr lang="es-CL"/>
        </a:p>
      </dgm:t>
    </dgm:pt>
    <dgm:pt modelId="{26945895-C8FF-4D03-8435-8264BCF20D12}" type="sibTrans" cxnId="{AA10B573-45A7-4EB7-9D24-7BC69AEEA5CC}">
      <dgm:prSet/>
      <dgm:spPr/>
      <dgm:t>
        <a:bodyPr/>
        <a:lstStyle/>
        <a:p>
          <a:endParaRPr lang="es-CL"/>
        </a:p>
      </dgm:t>
    </dgm:pt>
    <dgm:pt modelId="{8CEB2434-7C0D-44A9-9613-9008D42C7595}">
      <dgm:prSet phldrT="[Texto]" custT="1"/>
      <dgm:spPr/>
      <dgm:t>
        <a:bodyPr/>
        <a:lstStyle/>
        <a:p>
          <a:r>
            <a:rPr lang="es-CL" sz="1300" dirty="0" smtClean="0"/>
            <a:t>COMPETITIVIDAD</a:t>
          </a:r>
          <a:endParaRPr lang="es-CL" sz="1300" dirty="0"/>
        </a:p>
      </dgm:t>
    </dgm:pt>
    <dgm:pt modelId="{2F9D12FE-8000-45B3-899C-917E732B3B27}" type="parTrans" cxnId="{959F340B-4D85-407E-A4A1-1714DCDECBE4}">
      <dgm:prSet/>
      <dgm:spPr/>
      <dgm:t>
        <a:bodyPr/>
        <a:lstStyle/>
        <a:p>
          <a:endParaRPr lang="es-CL"/>
        </a:p>
      </dgm:t>
    </dgm:pt>
    <dgm:pt modelId="{F36894A9-59D2-4531-93F4-AF9060B3270A}" type="sibTrans" cxnId="{959F340B-4D85-407E-A4A1-1714DCDECBE4}">
      <dgm:prSet/>
      <dgm:spPr/>
      <dgm:t>
        <a:bodyPr/>
        <a:lstStyle/>
        <a:p>
          <a:endParaRPr lang="es-CL"/>
        </a:p>
      </dgm:t>
    </dgm:pt>
    <dgm:pt modelId="{EE8B5BB1-327E-4C30-AFA5-4D04ADC9507C}">
      <dgm:prSet phldrT="[Texto]" custT="1"/>
      <dgm:spPr/>
      <dgm:t>
        <a:bodyPr/>
        <a:lstStyle/>
        <a:p>
          <a:r>
            <a:rPr lang="es-CL" sz="1300" dirty="0" smtClean="0"/>
            <a:t>CRECIMIENTO</a:t>
          </a:r>
          <a:endParaRPr lang="es-CL" sz="1300" dirty="0"/>
        </a:p>
      </dgm:t>
    </dgm:pt>
    <dgm:pt modelId="{B298C4EB-915B-45E4-8097-AF5168F85936}" type="parTrans" cxnId="{4CD944D3-84AF-4894-B29C-41CA572725A2}">
      <dgm:prSet/>
      <dgm:spPr/>
      <dgm:t>
        <a:bodyPr/>
        <a:lstStyle/>
        <a:p>
          <a:endParaRPr lang="es-CL"/>
        </a:p>
      </dgm:t>
    </dgm:pt>
    <dgm:pt modelId="{8DBA7E44-4647-4B93-BD81-1CDFE2286F37}" type="sibTrans" cxnId="{4CD944D3-84AF-4894-B29C-41CA572725A2}">
      <dgm:prSet/>
      <dgm:spPr/>
      <dgm:t>
        <a:bodyPr/>
        <a:lstStyle/>
        <a:p>
          <a:endParaRPr lang="es-CL"/>
        </a:p>
      </dgm:t>
    </dgm:pt>
    <dgm:pt modelId="{302B35A6-1095-4E28-9E36-0FF32F72BDCF}">
      <dgm:prSet phldrT="[Texto]" custT="1"/>
      <dgm:spPr/>
      <dgm:t>
        <a:bodyPr/>
        <a:lstStyle/>
        <a:p>
          <a:r>
            <a:rPr lang="es-CL" sz="1300" dirty="0" smtClean="0"/>
            <a:t>DESARROLLO</a:t>
          </a:r>
          <a:endParaRPr lang="es-CL" sz="1300" dirty="0"/>
        </a:p>
      </dgm:t>
    </dgm:pt>
    <dgm:pt modelId="{05661E07-B446-493F-BDF0-097DC522FF10}" type="parTrans" cxnId="{425484EF-AA53-401B-B6AD-9EE12117B5A7}">
      <dgm:prSet/>
      <dgm:spPr/>
      <dgm:t>
        <a:bodyPr/>
        <a:lstStyle/>
        <a:p>
          <a:endParaRPr lang="es-CL"/>
        </a:p>
      </dgm:t>
    </dgm:pt>
    <dgm:pt modelId="{1FBE5A3F-0A7A-4726-A0A6-F1FC5544451A}" type="sibTrans" cxnId="{425484EF-AA53-401B-B6AD-9EE12117B5A7}">
      <dgm:prSet/>
      <dgm:spPr/>
      <dgm:t>
        <a:bodyPr/>
        <a:lstStyle/>
        <a:p>
          <a:endParaRPr lang="es-CL"/>
        </a:p>
      </dgm:t>
    </dgm:pt>
    <dgm:pt modelId="{1169E9FD-3B11-4B54-89D5-8AA2F6AF4332}">
      <dgm:prSet phldrT="[Texto]" custT="1"/>
      <dgm:spPr/>
      <dgm:t>
        <a:bodyPr/>
        <a:lstStyle/>
        <a:p>
          <a:r>
            <a:rPr lang="es-CL" sz="1300" dirty="0" smtClean="0"/>
            <a:t>VIABILIDAD</a:t>
          </a:r>
          <a:endParaRPr lang="es-CL" sz="1300" dirty="0"/>
        </a:p>
      </dgm:t>
    </dgm:pt>
    <dgm:pt modelId="{0222DD69-21B9-41FA-BB8B-972424874F6D}" type="parTrans" cxnId="{49799FB4-6137-4278-8DD8-7A98F4C1169E}">
      <dgm:prSet/>
      <dgm:spPr/>
      <dgm:t>
        <a:bodyPr/>
        <a:lstStyle/>
        <a:p>
          <a:endParaRPr lang="es-CL"/>
        </a:p>
      </dgm:t>
    </dgm:pt>
    <dgm:pt modelId="{938F0D6D-A599-40F4-8515-50D9F65BD98F}" type="sibTrans" cxnId="{49799FB4-6137-4278-8DD8-7A98F4C1169E}">
      <dgm:prSet/>
      <dgm:spPr/>
      <dgm:t>
        <a:bodyPr/>
        <a:lstStyle/>
        <a:p>
          <a:endParaRPr lang="es-CL"/>
        </a:p>
      </dgm:t>
    </dgm:pt>
    <dgm:pt modelId="{71867370-0A15-4B77-8292-11D9F8D39684}">
      <dgm:prSet custT="1"/>
      <dgm:spPr/>
      <dgm:t>
        <a:bodyPr/>
        <a:lstStyle/>
        <a:p>
          <a:r>
            <a:rPr lang="es-CL" sz="1300" dirty="0" smtClean="0"/>
            <a:t>EFICACIA</a:t>
          </a:r>
          <a:endParaRPr lang="es-CL" sz="1300" dirty="0"/>
        </a:p>
      </dgm:t>
    </dgm:pt>
    <dgm:pt modelId="{8BE8C086-A024-4652-8F52-BF21275119FE}" type="parTrans" cxnId="{636FCCE5-BEF9-451A-98A5-59284AE1F0C3}">
      <dgm:prSet/>
      <dgm:spPr/>
      <dgm:t>
        <a:bodyPr/>
        <a:lstStyle/>
        <a:p>
          <a:endParaRPr lang="es-CL"/>
        </a:p>
      </dgm:t>
    </dgm:pt>
    <dgm:pt modelId="{4522FC6E-B1ED-49DE-B6B2-4BD7E2154D78}" type="sibTrans" cxnId="{636FCCE5-BEF9-451A-98A5-59284AE1F0C3}">
      <dgm:prSet/>
      <dgm:spPr/>
      <dgm:t>
        <a:bodyPr/>
        <a:lstStyle/>
        <a:p>
          <a:endParaRPr lang="es-CL"/>
        </a:p>
      </dgm:t>
    </dgm:pt>
    <dgm:pt modelId="{0C0994F6-625B-49B2-9EA8-61B868D53787}">
      <dgm:prSet phldrT="[Texto]" custT="1"/>
      <dgm:spPr/>
      <dgm:t>
        <a:bodyPr/>
        <a:lstStyle/>
        <a:p>
          <a:r>
            <a:rPr lang="es-CL" sz="1300" dirty="0" smtClean="0"/>
            <a:t>EFICIENCIA</a:t>
          </a:r>
          <a:endParaRPr lang="es-CL" sz="1300" dirty="0"/>
        </a:p>
      </dgm:t>
    </dgm:pt>
    <dgm:pt modelId="{7F3C2115-932F-456F-99A9-41BC2F2CD8C4}" type="parTrans" cxnId="{AEA353D2-6419-4285-8DC2-42CB1CC3CBB7}">
      <dgm:prSet/>
      <dgm:spPr/>
      <dgm:t>
        <a:bodyPr/>
        <a:lstStyle/>
        <a:p>
          <a:endParaRPr lang="es-CL"/>
        </a:p>
      </dgm:t>
    </dgm:pt>
    <dgm:pt modelId="{6FFE39D0-2302-4AE3-B9B1-1B01F0B8FE98}" type="sibTrans" cxnId="{AEA353D2-6419-4285-8DC2-42CB1CC3CBB7}">
      <dgm:prSet/>
      <dgm:spPr/>
      <dgm:t>
        <a:bodyPr/>
        <a:lstStyle/>
        <a:p>
          <a:endParaRPr lang="es-CL"/>
        </a:p>
      </dgm:t>
    </dgm:pt>
    <dgm:pt modelId="{FF6092E4-28DE-4FAB-A00A-7C269D67FE99}" type="pres">
      <dgm:prSet presAssocID="{7D36995B-C5A0-4BB6-BA41-85BBF78FF7E1}" presName="diagram" presStyleCnt="0">
        <dgm:presLayoutVars>
          <dgm:dir/>
          <dgm:resizeHandles/>
        </dgm:presLayoutVars>
      </dgm:prSet>
      <dgm:spPr/>
      <dgm:t>
        <a:bodyPr/>
        <a:lstStyle/>
        <a:p>
          <a:endParaRPr lang="es-CL"/>
        </a:p>
      </dgm:t>
    </dgm:pt>
    <dgm:pt modelId="{AC0B3B3E-842C-4000-A1D2-20AE695D18E2}" type="pres">
      <dgm:prSet presAssocID="{BFCF3430-4AD8-4188-A3D9-38C41319DB14}" presName="firstNode" presStyleLbl="node1" presStyleIdx="0" presStyleCnt="10" custScaleX="139799" custScaleY="72123" custLinFactNeighborX="-1724" custLinFactNeighborY="-11593">
        <dgm:presLayoutVars>
          <dgm:bulletEnabled val="1"/>
        </dgm:presLayoutVars>
      </dgm:prSet>
      <dgm:spPr/>
      <dgm:t>
        <a:bodyPr/>
        <a:lstStyle/>
        <a:p>
          <a:endParaRPr lang="es-CL"/>
        </a:p>
      </dgm:t>
    </dgm:pt>
    <dgm:pt modelId="{1B235846-CB8B-4425-8C9B-68214DE7D101}" type="pres">
      <dgm:prSet presAssocID="{AB1E60DE-1D7D-4E12-878A-A4420C92111B}" presName="sibTrans" presStyleLbl="sibTrans2D1" presStyleIdx="0" presStyleCnt="9"/>
      <dgm:spPr/>
      <dgm:t>
        <a:bodyPr/>
        <a:lstStyle/>
        <a:p>
          <a:endParaRPr lang="es-CL"/>
        </a:p>
      </dgm:t>
    </dgm:pt>
    <dgm:pt modelId="{740A05F5-C5B2-41AB-82DB-7928775B8D0A}" type="pres">
      <dgm:prSet presAssocID="{D1231543-75CD-4E97-B4F4-124C1CC8B1E5}" presName="middleNode" presStyleCnt="0"/>
      <dgm:spPr/>
    </dgm:pt>
    <dgm:pt modelId="{35579CB9-2F8D-47E2-BBFD-DB97A84DBA2F}" type="pres">
      <dgm:prSet presAssocID="{D1231543-75CD-4E97-B4F4-124C1CC8B1E5}" presName="padding" presStyleLbl="node1" presStyleIdx="0" presStyleCnt="10"/>
      <dgm:spPr/>
    </dgm:pt>
    <dgm:pt modelId="{2EC56EB1-AA04-4BD3-AD47-82055A2273E1}" type="pres">
      <dgm:prSet presAssocID="{D1231543-75CD-4E97-B4F4-124C1CC8B1E5}" presName="shape" presStyleLbl="node1" presStyleIdx="1" presStyleCnt="10" custScaleX="242685">
        <dgm:presLayoutVars>
          <dgm:bulletEnabled val="1"/>
        </dgm:presLayoutVars>
      </dgm:prSet>
      <dgm:spPr/>
      <dgm:t>
        <a:bodyPr/>
        <a:lstStyle/>
        <a:p>
          <a:endParaRPr lang="es-CL"/>
        </a:p>
      </dgm:t>
    </dgm:pt>
    <dgm:pt modelId="{B651A3A1-CB5E-488A-9CF8-70C5BEB08081}" type="pres">
      <dgm:prSet presAssocID="{1C97C2CB-F680-4C24-AC52-C917057B82E5}" presName="sibTrans" presStyleLbl="sibTrans2D1" presStyleIdx="1" presStyleCnt="9"/>
      <dgm:spPr/>
      <dgm:t>
        <a:bodyPr/>
        <a:lstStyle/>
        <a:p>
          <a:endParaRPr lang="es-CL"/>
        </a:p>
      </dgm:t>
    </dgm:pt>
    <dgm:pt modelId="{F7A6B2B9-3B89-4CC8-97EE-D25819C8D7A9}" type="pres">
      <dgm:prSet presAssocID="{0C0994F6-625B-49B2-9EA8-61B868D53787}" presName="middleNode" presStyleCnt="0"/>
      <dgm:spPr/>
    </dgm:pt>
    <dgm:pt modelId="{0B0D3397-94FA-4B76-89FF-EB07CD5785C0}" type="pres">
      <dgm:prSet presAssocID="{0C0994F6-625B-49B2-9EA8-61B868D53787}" presName="padding" presStyleLbl="node1" presStyleIdx="1" presStyleCnt="10"/>
      <dgm:spPr/>
    </dgm:pt>
    <dgm:pt modelId="{A0D54DC8-A7BE-4AD9-A91A-34C985C5DC40}" type="pres">
      <dgm:prSet presAssocID="{0C0994F6-625B-49B2-9EA8-61B868D53787}" presName="shape" presStyleLbl="node1" presStyleIdx="2" presStyleCnt="10" custScaleX="204425">
        <dgm:presLayoutVars>
          <dgm:bulletEnabled val="1"/>
        </dgm:presLayoutVars>
      </dgm:prSet>
      <dgm:spPr/>
      <dgm:t>
        <a:bodyPr/>
        <a:lstStyle/>
        <a:p>
          <a:endParaRPr lang="es-CL"/>
        </a:p>
      </dgm:t>
    </dgm:pt>
    <dgm:pt modelId="{7E704B5B-4DA0-4854-B459-1C8BFC500402}" type="pres">
      <dgm:prSet presAssocID="{6FFE39D0-2302-4AE3-B9B1-1B01F0B8FE98}" presName="sibTrans" presStyleLbl="sibTrans2D1" presStyleIdx="2" presStyleCnt="9"/>
      <dgm:spPr/>
      <dgm:t>
        <a:bodyPr/>
        <a:lstStyle/>
        <a:p>
          <a:endParaRPr lang="es-CL"/>
        </a:p>
      </dgm:t>
    </dgm:pt>
    <dgm:pt modelId="{1C1C7B00-1479-4452-AEDE-CE4B5565FC43}" type="pres">
      <dgm:prSet presAssocID="{71867370-0A15-4B77-8292-11D9F8D39684}" presName="middleNode" presStyleCnt="0"/>
      <dgm:spPr/>
    </dgm:pt>
    <dgm:pt modelId="{D7216542-922E-4D60-AEAC-9E0DA6CA4209}" type="pres">
      <dgm:prSet presAssocID="{71867370-0A15-4B77-8292-11D9F8D39684}" presName="padding" presStyleLbl="node1" presStyleIdx="2" presStyleCnt="10"/>
      <dgm:spPr/>
    </dgm:pt>
    <dgm:pt modelId="{BCFC0698-5B89-48C4-8367-DF895272AFDB}" type="pres">
      <dgm:prSet presAssocID="{71867370-0A15-4B77-8292-11D9F8D39684}" presName="shape" presStyleLbl="node1" presStyleIdx="3" presStyleCnt="10" custScaleX="192161" custLinFactNeighborX="-21498" custLinFactNeighborY="-6625">
        <dgm:presLayoutVars>
          <dgm:bulletEnabled val="1"/>
        </dgm:presLayoutVars>
      </dgm:prSet>
      <dgm:spPr/>
      <dgm:t>
        <a:bodyPr/>
        <a:lstStyle/>
        <a:p>
          <a:endParaRPr lang="es-CL"/>
        </a:p>
      </dgm:t>
    </dgm:pt>
    <dgm:pt modelId="{1A7476AE-BF0C-4431-AD9A-70DA5D7B36B5}" type="pres">
      <dgm:prSet presAssocID="{4522FC6E-B1ED-49DE-B6B2-4BD7E2154D78}" presName="sibTrans" presStyleLbl="sibTrans2D1" presStyleIdx="3" presStyleCnt="9"/>
      <dgm:spPr/>
      <dgm:t>
        <a:bodyPr/>
        <a:lstStyle/>
        <a:p>
          <a:endParaRPr lang="es-CL"/>
        </a:p>
      </dgm:t>
    </dgm:pt>
    <dgm:pt modelId="{B6249373-6F42-4685-AEA5-1EAAAF867488}" type="pres">
      <dgm:prSet presAssocID="{13BAA880-5551-4D6C-BD12-8A287D1E3A48}" presName="middleNode" presStyleCnt="0"/>
      <dgm:spPr/>
    </dgm:pt>
    <dgm:pt modelId="{DCE00130-EC4A-479C-9060-CC94FCBC6867}" type="pres">
      <dgm:prSet presAssocID="{13BAA880-5551-4D6C-BD12-8A287D1E3A48}" presName="padding" presStyleLbl="node1" presStyleIdx="3" presStyleCnt="10"/>
      <dgm:spPr/>
    </dgm:pt>
    <dgm:pt modelId="{501C1587-C1EF-4023-A8FC-B01820D0B3E8}" type="pres">
      <dgm:prSet presAssocID="{13BAA880-5551-4D6C-BD12-8A287D1E3A48}" presName="shape" presStyleLbl="node1" presStyleIdx="4" presStyleCnt="10" custScaleX="194047" custLinFactNeighborX="-23819" custLinFactNeighborY="-1726">
        <dgm:presLayoutVars>
          <dgm:bulletEnabled val="1"/>
        </dgm:presLayoutVars>
      </dgm:prSet>
      <dgm:spPr/>
      <dgm:t>
        <a:bodyPr/>
        <a:lstStyle/>
        <a:p>
          <a:endParaRPr lang="es-CL"/>
        </a:p>
      </dgm:t>
    </dgm:pt>
    <dgm:pt modelId="{EAE18754-AAAE-4647-BECD-26502A07544B}" type="pres">
      <dgm:prSet presAssocID="{A61003DB-AD12-42ED-B44F-036E8D660016}" presName="sibTrans" presStyleLbl="sibTrans2D1" presStyleIdx="4" presStyleCnt="9"/>
      <dgm:spPr/>
      <dgm:t>
        <a:bodyPr/>
        <a:lstStyle/>
        <a:p>
          <a:endParaRPr lang="es-CL"/>
        </a:p>
      </dgm:t>
    </dgm:pt>
    <dgm:pt modelId="{7BED145B-79C9-4F76-8AE4-278EEB68D75F}" type="pres">
      <dgm:prSet presAssocID="{7FB4BD15-2125-4B47-9474-E2492B207ABF}" presName="middleNode" presStyleCnt="0"/>
      <dgm:spPr/>
    </dgm:pt>
    <dgm:pt modelId="{424FEF8B-978F-4AFB-BD32-0B317E1352A8}" type="pres">
      <dgm:prSet presAssocID="{7FB4BD15-2125-4B47-9474-E2492B207ABF}" presName="padding" presStyleLbl="node1" presStyleIdx="4" presStyleCnt="10"/>
      <dgm:spPr/>
    </dgm:pt>
    <dgm:pt modelId="{52B3F637-8A26-446C-8472-D4D16023B34A}" type="pres">
      <dgm:prSet presAssocID="{7FB4BD15-2125-4B47-9474-E2492B207ABF}" presName="shape" presStyleLbl="node1" presStyleIdx="5" presStyleCnt="10" custScaleX="248171" custLinFactNeighborX="-28215" custLinFactNeighborY="12578">
        <dgm:presLayoutVars>
          <dgm:bulletEnabled val="1"/>
        </dgm:presLayoutVars>
      </dgm:prSet>
      <dgm:spPr/>
      <dgm:t>
        <a:bodyPr/>
        <a:lstStyle/>
        <a:p>
          <a:endParaRPr lang="es-CL"/>
        </a:p>
      </dgm:t>
    </dgm:pt>
    <dgm:pt modelId="{F00C8AC8-D726-452D-96AE-3D14B4292698}" type="pres">
      <dgm:prSet presAssocID="{26945895-C8FF-4D03-8435-8264BCF20D12}" presName="sibTrans" presStyleLbl="sibTrans2D1" presStyleIdx="5" presStyleCnt="9"/>
      <dgm:spPr/>
      <dgm:t>
        <a:bodyPr/>
        <a:lstStyle/>
        <a:p>
          <a:endParaRPr lang="es-CL"/>
        </a:p>
      </dgm:t>
    </dgm:pt>
    <dgm:pt modelId="{081B1A76-C2FC-4DE8-9AB9-EA98AD90C218}" type="pres">
      <dgm:prSet presAssocID="{8CEB2434-7C0D-44A9-9613-9008D42C7595}" presName="middleNode" presStyleCnt="0"/>
      <dgm:spPr/>
    </dgm:pt>
    <dgm:pt modelId="{ACA54300-AB9C-484F-ABF1-B9C2A690A4B5}" type="pres">
      <dgm:prSet presAssocID="{8CEB2434-7C0D-44A9-9613-9008D42C7595}" presName="padding" presStyleLbl="node1" presStyleIdx="5" presStyleCnt="10"/>
      <dgm:spPr/>
    </dgm:pt>
    <dgm:pt modelId="{1C73C770-875F-45E5-B46C-435BD4BE1C17}" type="pres">
      <dgm:prSet presAssocID="{8CEB2434-7C0D-44A9-9613-9008D42C7595}" presName="shape" presStyleLbl="node1" presStyleIdx="6" presStyleCnt="10" custScaleX="260624" custLinFactNeighborX="-7167" custLinFactNeighborY="14764">
        <dgm:presLayoutVars>
          <dgm:bulletEnabled val="1"/>
        </dgm:presLayoutVars>
      </dgm:prSet>
      <dgm:spPr/>
      <dgm:t>
        <a:bodyPr/>
        <a:lstStyle/>
        <a:p>
          <a:endParaRPr lang="es-CL"/>
        </a:p>
      </dgm:t>
    </dgm:pt>
    <dgm:pt modelId="{72974120-2A41-4A55-82AF-52B69EFFC684}" type="pres">
      <dgm:prSet presAssocID="{F36894A9-59D2-4531-93F4-AF9060B3270A}" presName="sibTrans" presStyleLbl="sibTrans2D1" presStyleIdx="6" presStyleCnt="9"/>
      <dgm:spPr/>
      <dgm:t>
        <a:bodyPr/>
        <a:lstStyle/>
        <a:p>
          <a:endParaRPr lang="es-CL"/>
        </a:p>
      </dgm:t>
    </dgm:pt>
    <dgm:pt modelId="{236607A8-B51B-476D-B98A-1DB9A87D791A}" type="pres">
      <dgm:prSet presAssocID="{EE8B5BB1-327E-4C30-AFA5-4D04ADC9507C}" presName="middleNode" presStyleCnt="0"/>
      <dgm:spPr/>
    </dgm:pt>
    <dgm:pt modelId="{FC049185-95B6-4068-B924-66A684C61728}" type="pres">
      <dgm:prSet presAssocID="{EE8B5BB1-327E-4C30-AFA5-4D04ADC9507C}" presName="padding" presStyleLbl="node1" presStyleIdx="6" presStyleCnt="10"/>
      <dgm:spPr/>
    </dgm:pt>
    <dgm:pt modelId="{44596E8D-2279-410F-953B-8CFF86023DFD}" type="pres">
      <dgm:prSet presAssocID="{EE8B5BB1-327E-4C30-AFA5-4D04ADC9507C}" presName="shape" presStyleLbl="node1" presStyleIdx="7" presStyleCnt="10" custScaleX="256063">
        <dgm:presLayoutVars>
          <dgm:bulletEnabled val="1"/>
        </dgm:presLayoutVars>
      </dgm:prSet>
      <dgm:spPr/>
      <dgm:t>
        <a:bodyPr/>
        <a:lstStyle/>
        <a:p>
          <a:endParaRPr lang="es-CL"/>
        </a:p>
      </dgm:t>
    </dgm:pt>
    <dgm:pt modelId="{01188BE7-7D48-4883-97EE-FA8C8BAA73B3}" type="pres">
      <dgm:prSet presAssocID="{8DBA7E44-4647-4B93-BD81-1CDFE2286F37}" presName="sibTrans" presStyleLbl="sibTrans2D1" presStyleIdx="7" presStyleCnt="9"/>
      <dgm:spPr/>
      <dgm:t>
        <a:bodyPr/>
        <a:lstStyle/>
        <a:p>
          <a:endParaRPr lang="es-CL"/>
        </a:p>
      </dgm:t>
    </dgm:pt>
    <dgm:pt modelId="{30E45A44-FDD5-4536-B5E4-BD49CCE29C13}" type="pres">
      <dgm:prSet presAssocID="{302B35A6-1095-4E28-9E36-0FF32F72BDCF}" presName="middleNode" presStyleCnt="0"/>
      <dgm:spPr/>
    </dgm:pt>
    <dgm:pt modelId="{244155F8-3449-4B17-B6C0-FC9088137485}" type="pres">
      <dgm:prSet presAssocID="{302B35A6-1095-4E28-9E36-0FF32F72BDCF}" presName="padding" presStyleLbl="node1" presStyleIdx="7" presStyleCnt="10"/>
      <dgm:spPr/>
    </dgm:pt>
    <dgm:pt modelId="{3CE97827-B5FD-4FC5-A77B-54D123189FFB}" type="pres">
      <dgm:prSet presAssocID="{302B35A6-1095-4E28-9E36-0FF32F72BDCF}" presName="shape" presStyleLbl="node1" presStyleIdx="8" presStyleCnt="10" custScaleX="218970">
        <dgm:presLayoutVars>
          <dgm:bulletEnabled val="1"/>
        </dgm:presLayoutVars>
      </dgm:prSet>
      <dgm:spPr/>
      <dgm:t>
        <a:bodyPr/>
        <a:lstStyle/>
        <a:p>
          <a:endParaRPr lang="es-CL"/>
        </a:p>
      </dgm:t>
    </dgm:pt>
    <dgm:pt modelId="{E4B5584A-975E-49E0-8B6C-9D0A782F7F33}" type="pres">
      <dgm:prSet presAssocID="{1FBE5A3F-0A7A-4726-A0A6-F1FC5544451A}" presName="sibTrans" presStyleLbl="sibTrans2D1" presStyleIdx="8" presStyleCnt="9"/>
      <dgm:spPr/>
      <dgm:t>
        <a:bodyPr/>
        <a:lstStyle/>
        <a:p>
          <a:endParaRPr lang="es-CL"/>
        </a:p>
      </dgm:t>
    </dgm:pt>
    <dgm:pt modelId="{68E9D220-B982-45EF-B8A4-41D0C0A28066}" type="pres">
      <dgm:prSet presAssocID="{1169E9FD-3B11-4B54-89D5-8AA2F6AF4332}" presName="lastNode" presStyleLbl="node1" presStyleIdx="9" presStyleCnt="10" custScaleX="120032" custLinFactNeighborX="2638" custLinFactNeighborY="5016">
        <dgm:presLayoutVars>
          <dgm:bulletEnabled val="1"/>
        </dgm:presLayoutVars>
      </dgm:prSet>
      <dgm:spPr/>
      <dgm:t>
        <a:bodyPr/>
        <a:lstStyle/>
        <a:p>
          <a:endParaRPr lang="es-CL"/>
        </a:p>
      </dgm:t>
    </dgm:pt>
  </dgm:ptLst>
  <dgm:cxnLst>
    <dgm:cxn modelId="{425484EF-AA53-401B-B6AD-9EE12117B5A7}" srcId="{7D36995B-C5A0-4BB6-BA41-85BBF78FF7E1}" destId="{302B35A6-1095-4E28-9E36-0FF32F72BDCF}" srcOrd="8" destOrd="0" parTransId="{05661E07-B446-493F-BDF0-097DC522FF10}" sibTransId="{1FBE5A3F-0A7A-4726-A0A6-F1FC5544451A}"/>
    <dgm:cxn modelId="{959F340B-4D85-407E-A4A1-1714DCDECBE4}" srcId="{7D36995B-C5A0-4BB6-BA41-85BBF78FF7E1}" destId="{8CEB2434-7C0D-44A9-9613-9008D42C7595}" srcOrd="6" destOrd="0" parTransId="{2F9D12FE-8000-45B3-899C-917E732B3B27}" sibTransId="{F36894A9-59D2-4531-93F4-AF9060B3270A}"/>
    <dgm:cxn modelId="{2538B32B-0A90-4BEC-A0EE-8B8A5C97CF2F}" type="presOf" srcId="{AB1E60DE-1D7D-4E12-878A-A4420C92111B}" destId="{1B235846-CB8B-4425-8C9B-68214DE7D101}" srcOrd="0" destOrd="0" presId="urn:microsoft.com/office/officeart/2005/8/layout/bProcess2"/>
    <dgm:cxn modelId="{BDCA163E-C1CF-469A-90DF-9218866FB346}" type="presOf" srcId="{D1231543-75CD-4E97-B4F4-124C1CC8B1E5}" destId="{2EC56EB1-AA04-4BD3-AD47-82055A2273E1}" srcOrd="0" destOrd="0" presId="urn:microsoft.com/office/officeart/2005/8/layout/bProcess2"/>
    <dgm:cxn modelId="{61365BFC-6E78-4DAB-864F-D4EACFD1E8B1}" type="presOf" srcId="{EE8B5BB1-327E-4C30-AFA5-4D04ADC9507C}" destId="{44596E8D-2279-410F-953B-8CFF86023DFD}" srcOrd="0" destOrd="0" presId="urn:microsoft.com/office/officeart/2005/8/layout/bProcess2"/>
    <dgm:cxn modelId="{0750F7A0-F48D-4704-B8BD-460E5DB5AA91}" type="presOf" srcId="{6FFE39D0-2302-4AE3-B9B1-1B01F0B8FE98}" destId="{7E704B5B-4DA0-4854-B459-1C8BFC500402}" srcOrd="0" destOrd="0" presId="urn:microsoft.com/office/officeart/2005/8/layout/bProcess2"/>
    <dgm:cxn modelId="{0AE97BB0-0AD4-4021-8568-1A1E16D1FADB}" type="presOf" srcId="{4522FC6E-B1ED-49DE-B6B2-4BD7E2154D78}" destId="{1A7476AE-BF0C-4431-AD9A-70DA5D7B36B5}" srcOrd="0" destOrd="0" presId="urn:microsoft.com/office/officeart/2005/8/layout/bProcess2"/>
    <dgm:cxn modelId="{AEA353D2-6419-4285-8DC2-42CB1CC3CBB7}" srcId="{7D36995B-C5A0-4BB6-BA41-85BBF78FF7E1}" destId="{0C0994F6-625B-49B2-9EA8-61B868D53787}" srcOrd="2" destOrd="0" parTransId="{7F3C2115-932F-456F-99A9-41BC2F2CD8C4}" sibTransId="{6FFE39D0-2302-4AE3-B9B1-1B01F0B8FE98}"/>
    <dgm:cxn modelId="{F704AD62-64AE-40CC-A248-833AC0739504}" type="presOf" srcId="{302B35A6-1095-4E28-9E36-0FF32F72BDCF}" destId="{3CE97827-B5FD-4FC5-A77B-54D123189FFB}" srcOrd="0" destOrd="0" presId="urn:microsoft.com/office/officeart/2005/8/layout/bProcess2"/>
    <dgm:cxn modelId="{C2D63C02-BAA1-4CA6-8EA9-E36EB1D1AC6B}" type="presOf" srcId="{1FBE5A3F-0A7A-4726-A0A6-F1FC5544451A}" destId="{E4B5584A-975E-49E0-8B6C-9D0A782F7F33}" srcOrd="0" destOrd="0" presId="urn:microsoft.com/office/officeart/2005/8/layout/bProcess2"/>
    <dgm:cxn modelId="{4CD944D3-84AF-4894-B29C-41CA572725A2}" srcId="{7D36995B-C5A0-4BB6-BA41-85BBF78FF7E1}" destId="{EE8B5BB1-327E-4C30-AFA5-4D04ADC9507C}" srcOrd="7" destOrd="0" parTransId="{B298C4EB-915B-45E4-8097-AF5168F85936}" sibTransId="{8DBA7E44-4647-4B93-BD81-1CDFE2286F37}"/>
    <dgm:cxn modelId="{E7D4ABEF-86A2-4349-9FAA-23A8D104BE9D}" type="presOf" srcId="{13BAA880-5551-4D6C-BD12-8A287D1E3A48}" destId="{501C1587-C1EF-4023-A8FC-B01820D0B3E8}" srcOrd="0" destOrd="0" presId="urn:microsoft.com/office/officeart/2005/8/layout/bProcess2"/>
    <dgm:cxn modelId="{28A8FA85-CD36-4EC4-AA8A-DE4E7D19892C}" type="presOf" srcId="{8DBA7E44-4647-4B93-BD81-1CDFE2286F37}" destId="{01188BE7-7D48-4883-97EE-FA8C8BAA73B3}" srcOrd="0" destOrd="0" presId="urn:microsoft.com/office/officeart/2005/8/layout/bProcess2"/>
    <dgm:cxn modelId="{E2B4D748-159A-408B-B32C-9C0B4CC2D0DB}" srcId="{7D36995B-C5A0-4BB6-BA41-85BBF78FF7E1}" destId="{D1231543-75CD-4E97-B4F4-124C1CC8B1E5}" srcOrd="1" destOrd="0" parTransId="{9A197072-502E-4007-AE7F-B814FB6D20DA}" sibTransId="{1C97C2CB-F680-4C24-AC52-C917057B82E5}"/>
    <dgm:cxn modelId="{95EF51F4-0460-40F5-9D17-EA8150576AA3}" srcId="{7D36995B-C5A0-4BB6-BA41-85BBF78FF7E1}" destId="{13BAA880-5551-4D6C-BD12-8A287D1E3A48}" srcOrd="4" destOrd="0" parTransId="{08295AE4-A5CD-4E05-A6F1-DC52CFA45E1F}" sibTransId="{A61003DB-AD12-42ED-B44F-036E8D660016}"/>
    <dgm:cxn modelId="{A6D34905-89F3-45F2-927C-09FE0DAD1D9A}" type="presOf" srcId="{0C0994F6-625B-49B2-9EA8-61B868D53787}" destId="{A0D54DC8-A7BE-4AD9-A91A-34C985C5DC40}" srcOrd="0" destOrd="0" presId="urn:microsoft.com/office/officeart/2005/8/layout/bProcess2"/>
    <dgm:cxn modelId="{6B2EE5FC-3AA3-43C2-A49E-1546BA94E0D9}" type="presOf" srcId="{BFCF3430-4AD8-4188-A3D9-38C41319DB14}" destId="{AC0B3B3E-842C-4000-A1D2-20AE695D18E2}" srcOrd="0" destOrd="0" presId="urn:microsoft.com/office/officeart/2005/8/layout/bProcess2"/>
    <dgm:cxn modelId="{28B2CDEA-D6CC-4192-9149-07DAC97F3EB9}" type="presOf" srcId="{1C97C2CB-F680-4C24-AC52-C917057B82E5}" destId="{B651A3A1-CB5E-488A-9CF8-70C5BEB08081}" srcOrd="0" destOrd="0" presId="urn:microsoft.com/office/officeart/2005/8/layout/bProcess2"/>
    <dgm:cxn modelId="{1893324C-D785-416E-B1C6-E2025A16BB41}" type="presOf" srcId="{7FB4BD15-2125-4B47-9474-E2492B207ABF}" destId="{52B3F637-8A26-446C-8472-D4D16023B34A}" srcOrd="0" destOrd="0" presId="urn:microsoft.com/office/officeart/2005/8/layout/bProcess2"/>
    <dgm:cxn modelId="{9F43D93E-7FFD-457E-A27B-A6C8B9BE946C}" type="presOf" srcId="{7D36995B-C5A0-4BB6-BA41-85BBF78FF7E1}" destId="{FF6092E4-28DE-4FAB-A00A-7C269D67FE99}" srcOrd="0" destOrd="0" presId="urn:microsoft.com/office/officeart/2005/8/layout/bProcess2"/>
    <dgm:cxn modelId="{AA10B573-45A7-4EB7-9D24-7BC69AEEA5CC}" srcId="{7D36995B-C5A0-4BB6-BA41-85BBF78FF7E1}" destId="{7FB4BD15-2125-4B47-9474-E2492B207ABF}" srcOrd="5" destOrd="0" parTransId="{BFA9F064-F698-49BF-A813-68B379E72A9E}" sibTransId="{26945895-C8FF-4D03-8435-8264BCF20D12}"/>
    <dgm:cxn modelId="{48AEBE75-7088-4DAF-86A0-1DC13F39129C}" type="presOf" srcId="{8CEB2434-7C0D-44A9-9613-9008D42C7595}" destId="{1C73C770-875F-45E5-B46C-435BD4BE1C17}" srcOrd="0" destOrd="0" presId="urn:microsoft.com/office/officeart/2005/8/layout/bProcess2"/>
    <dgm:cxn modelId="{6464688C-BE43-4A9C-AF79-BC99319A88D6}" type="presOf" srcId="{F36894A9-59D2-4531-93F4-AF9060B3270A}" destId="{72974120-2A41-4A55-82AF-52B69EFFC684}" srcOrd="0" destOrd="0" presId="urn:microsoft.com/office/officeart/2005/8/layout/bProcess2"/>
    <dgm:cxn modelId="{636FCCE5-BEF9-451A-98A5-59284AE1F0C3}" srcId="{7D36995B-C5A0-4BB6-BA41-85BBF78FF7E1}" destId="{71867370-0A15-4B77-8292-11D9F8D39684}" srcOrd="3" destOrd="0" parTransId="{8BE8C086-A024-4652-8F52-BF21275119FE}" sibTransId="{4522FC6E-B1ED-49DE-B6B2-4BD7E2154D78}"/>
    <dgm:cxn modelId="{08BF7FCD-8D53-4F8B-AFAE-A858CE1BD172}" type="presOf" srcId="{26945895-C8FF-4D03-8435-8264BCF20D12}" destId="{F00C8AC8-D726-452D-96AE-3D14B4292698}" srcOrd="0" destOrd="0" presId="urn:microsoft.com/office/officeart/2005/8/layout/bProcess2"/>
    <dgm:cxn modelId="{934A5A11-7CED-44FF-8C03-6A7A6CCB1021}" type="presOf" srcId="{71867370-0A15-4B77-8292-11D9F8D39684}" destId="{BCFC0698-5B89-48C4-8367-DF895272AFDB}" srcOrd="0" destOrd="0" presId="urn:microsoft.com/office/officeart/2005/8/layout/bProcess2"/>
    <dgm:cxn modelId="{8E45A0E9-DCC4-4AF2-84A9-30187B4AA20D}" srcId="{7D36995B-C5A0-4BB6-BA41-85BBF78FF7E1}" destId="{BFCF3430-4AD8-4188-A3D9-38C41319DB14}" srcOrd="0" destOrd="0" parTransId="{7CE8D6F0-4742-40D1-9DFB-603537E53BB6}" sibTransId="{AB1E60DE-1D7D-4E12-878A-A4420C92111B}"/>
    <dgm:cxn modelId="{B5D98B9C-579E-46D3-8BA8-6495AC32B3CD}" type="presOf" srcId="{1169E9FD-3B11-4B54-89D5-8AA2F6AF4332}" destId="{68E9D220-B982-45EF-B8A4-41D0C0A28066}" srcOrd="0" destOrd="0" presId="urn:microsoft.com/office/officeart/2005/8/layout/bProcess2"/>
    <dgm:cxn modelId="{49799FB4-6137-4278-8DD8-7A98F4C1169E}" srcId="{7D36995B-C5A0-4BB6-BA41-85BBF78FF7E1}" destId="{1169E9FD-3B11-4B54-89D5-8AA2F6AF4332}" srcOrd="9" destOrd="0" parTransId="{0222DD69-21B9-41FA-BB8B-972424874F6D}" sibTransId="{938F0D6D-A599-40F4-8515-50D9F65BD98F}"/>
    <dgm:cxn modelId="{B52587A8-ED5A-422A-BE1D-99E5019322BA}" type="presOf" srcId="{A61003DB-AD12-42ED-B44F-036E8D660016}" destId="{EAE18754-AAAE-4647-BECD-26502A07544B}" srcOrd="0" destOrd="0" presId="urn:microsoft.com/office/officeart/2005/8/layout/bProcess2"/>
    <dgm:cxn modelId="{4A0BBF03-7D12-472A-91C5-82A40B4D0C99}" type="presParOf" srcId="{FF6092E4-28DE-4FAB-A00A-7C269D67FE99}" destId="{AC0B3B3E-842C-4000-A1D2-20AE695D18E2}" srcOrd="0" destOrd="0" presId="urn:microsoft.com/office/officeart/2005/8/layout/bProcess2"/>
    <dgm:cxn modelId="{A6144880-CFFC-4445-A663-A7CFF90B0C67}" type="presParOf" srcId="{FF6092E4-28DE-4FAB-A00A-7C269D67FE99}" destId="{1B235846-CB8B-4425-8C9B-68214DE7D101}" srcOrd="1" destOrd="0" presId="urn:microsoft.com/office/officeart/2005/8/layout/bProcess2"/>
    <dgm:cxn modelId="{CAD740AB-F677-4B7B-BABB-0D022F1AEE19}" type="presParOf" srcId="{FF6092E4-28DE-4FAB-A00A-7C269D67FE99}" destId="{740A05F5-C5B2-41AB-82DB-7928775B8D0A}" srcOrd="2" destOrd="0" presId="urn:microsoft.com/office/officeart/2005/8/layout/bProcess2"/>
    <dgm:cxn modelId="{73E084FC-9EDA-4B08-A7BD-26579692D751}" type="presParOf" srcId="{740A05F5-C5B2-41AB-82DB-7928775B8D0A}" destId="{35579CB9-2F8D-47E2-BBFD-DB97A84DBA2F}" srcOrd="0" destOrd="0" presId="urn:microsoft.com/office/officeart/2005/8/layout/bProcess2"/>
    <dgm:cxn modelId="{10667BA4-1C5F-417D-A326-48D77795D48D}" type="presParOf" srcId="{740A05F5-C5B2-41AB-82DB-7928775B8D0A}" destId="{2EC56EB1-AA04-4BD3-AD47-82055A2273E1}" srcOrd="1" destOrd="0" presId="urn:microsoft.com/office/officeart/2005/8/layout/bProcess2"/>
    <dgm:cxn modelId="{B0677577-EF3C-454B-8728-66288D5DB260}" type="presParOf" srcId="{FF6092E4-28DE-4FAB-A00A-7C269D67FE99}" destId="{B651A3A1-CB5E-488A-9CF8-70C5BEB08081}" srcOrd="3" destOrd="0" presId="urn:microsoft.com/office/officeart/2005/8/layout/bProcess2"/>
    <dgm:cxn modelId="{E2578210-F7F4-4300-8ACB-43FDB3EA57F6}" type="presParOf" srcId="{FF6092E4-28DE-4FAB-A00A-7C269D67FE99}" destId="{F7A6B2B9-3B89-4CC8-97EE-D25819C8D7A9}" srcOrd="4" destOrd="0" presId="urn:microsoft.com/office/officeart/2005/8/layout/bProcess2"/>
    <dgm:cxn modelId="{BE11AE0C-05E0-4431-A4C3-0FEF3C97C19A}" type="presParOf" srcId="{F7A6B2B9-3B89-4CC8-97EE-D25819C8D7A9}" destId="{0B0D3397-94FA-4B76-89FF-EB07CD5785C0}" srcOrd="0" destOrd="0" presId="urn:microsoft.com/office/officeart/2005/8/layout/bProcess2"/>
    <dgm:cxn modelId="{8AA3BDBC-1089-4B9D-8AAC-2ADA0734C605}" type="presParOf" srcId="{F7A6B2B9-3B89-4CC8-97EE-D25819C8D7A9}" destId="{A0D54DC8-A7BE-4AD9-A91A-34C985C5DC40}" srcOrd="1" destOrd="0" presId="urn:microsoft.com/office/officeart/2005/8/layout/bProcess2"/>
    <dgm:cxn modelId="{01E69296-90FF-4334-9248-D3950D17014C}" type="presParOf" srcId="{FF6092E4-28DE-4FAB-A00A-7C269D67FE99}" destId="{7E704B5B-4DA0-4854-B459-1C8BFC500402}" srcOrd="5" destOrd="0" presId="urn:microsoft.com/office/officeart/2005/8/layout/bProcess2"/>
    <dgm:cxn modelId="{9BE428D1-81DF-48D4-ACA5-C654A8865FA9}" type="presParOf" srcId="{FF6092E4-28DE-4FAB-A00A-7C269D67FE99}" destId="{1C1C7B00-1479-4452-AEDE-CE4B5565FC43}" srcOrd="6" destOrd="0" presId="urn:microsoft.com/office/officeart/2005/8/layout/bProcess2"/>
    <dgm:cxn modelId="{88838EEC-8F20-4FBC-9827-9DE266AAA44E}" type="presParOf" srcId="{1C1C7B00-1479-4452-AEDE-CE4B5565FC43}" destId="{D7216542-922E-4D60-AEAC-9E0DA6CA4209}" srcOrd="0" destOrd="0" presId="urn:microsoft.com/office/officeart/2005/8/layout/bProcess2"/>
    <dgm:cxn modelId="{3AB5CE4E-D4C5-4882-8EB8-DD343F79B300}" type="presParOf" srcId="{1C1C7B00-1479-4452-AEDE-CE4B5565FC43}" destId="{BCFC0698-5B89-48C4-8367-DF895272AFDB}" srcOrd="1" destOrd="0" presId="urn:microsoft.com/office/officeart/2005/8/layout/bProcess2"/>
    <dgm:cxn modelId="{BDB765E2-FBB0-4E2C-9ECD-889D2E18BA86}" type="presParOf" srcId="{FF6092E4-28DE-4FAB-A00A-7C269D67FE99}" destId="{1A7476AE-BF0C-4431-AD9A-70DA5D7B36B5}" srcOrd="7" destOrd="0" presId="urn:microsoft.com/office/officeart/2005/8/layout/bProcess2"/>
    <dgm:cxn modelId="{14A95C6D-1B1F-4949-840F-D96874DC266F}" type="presParOf" srcId="{FF6092E4-28DE-4FAB-A00A-7C269D67FE99}" destId="{B6249373-6F42-4685-AEA5-1EAAAF867488}" srcOrd="8" destOrd="0" presId="urn:microsoft.com/office/officeart/2005/8/layout/bProcess2"/>
    <dgm:cxn modelId="{F6B061EB-54CB-43C7-9D49-94422F6EEC2B}" type="presParOf" srcId="{B6249373-6F42-4685-AEA5-1EAAAF867488}" destId="{DCE00130-EC4A-479C-9060-CC94FCBC6867}" srcOrd="0" destOrd="0" presId="urn:microsoft.com/office/officeart/2005/8/layout/bProcess2"/>
    <dgm:cxn modelId="{C1C5064B-1826-4358-A878-9D1F5D9C0919}" type="presParOf" srcId="{B6249373-6F42-4685-AEA5-1EAAAF867488}" destId="{501C1587-C1EF-4023-A8FC-B01820D0B3E8}" srcOrd="1" destOrd="0" presId="urn:microsoft.com/office/officeart/2005/8/layout/bProcess2"/>
    <dgm:cxn modelId="{77F6F9E0-2BF9-4432-8DE7-31B78720E2B3}" type="presParOf" srcId="{FF6092E4-28DE-4FAB-A00A-7C269D67FE99}" destId="{EAE18754-AAAE-4647-BECD-26502A07544B}" srcOrd="9" destOrd="0" presId="urn:microsoft.com/office/officeart/2005/8/layout/bProcess2"/>
    <dgm:cxn modelId="{209A37DC-58B7-498A-9F0A-671B3A6F716A}" type="presParOf" srcId="{FF6092E4-28DE-4FAB-A00A-7C269D67FE99}" destId="{7BED145B-79C9-4F76-8AE4-278EEB68D75F}" srcOrd="10" destOrd="0" presId="urn:microsoft.com/office/officeart/2005/8/layout/bProcess2"/>
    <dgm:cxn modelId="{43B06888-5FB2-4432-A14E-ADCC1A30729C}" type="presParOf" srcId="{7BED145B-79C9-4F76-8AE4-278EEB68D75F}" destId="{424FEF8B-978F-4AFB-BD32-0B317E1352A8}" srcOrd="0" destOrd="0" presId="urn:microsoft.com/office/officeart/2005/8/layout/bProcess2"/>
    <dgm:cxn modelId="{3D289F23-070D-4379-A985-CA58DB5FDDF7}" type="presParOf" srcId="{7BED145B-79C9-4F76-8AE4-278EEB68D75F}" destId="{52B3F637-8A26-446C-8472-D4D16023B34A}" srcOrd="1" destOrd="0" presId="urn:microsoft.com/office/officeart/2005/8/layout/bProcess2"/>
    <dgm:cxn modelId="{0E77FBF6-E32F-4BF8-A33A-E6EDA52A1089}" type="presParOf" srcId="{FF6092E4-28DE-4FAB-A00A-7C269D67FE99}" destId="{F00C8AC8-D726-452D-96AE-3D14B4292698}" srcOrd="11" destOrd="0" presId="urn:microsoft.com/office/officeart/2005/8/layout/bProcess2"/>
    <dgm:cxn modelId="{825FBB6B-7C68-4E97-A984-3FC7C37DD7B6}" type="presParOf" srcId="{FF6092E4-28DE-4FAB-A00A-7C269D67FE99}" destId="{081B1A76-C2FC-4DE8-9AB9-EA98AD90C218}" srcOrd="12" destOrd="0" presId="urn:microsoft.com/office/officeart/2005/8/layout/bProcess2"/>
    <dgm:cxn modelId="{5A1B69B7-8FEA-47B6-92D3-A4EC5528B971}" type="presParOf" srcId="{081B1A76-C2FC-4DE8-9AB9-EA98AD90C218}" destId="{ACA54300-AB9C-484F-ABF1-B9C2A690A4B5}" srcOrd="0" destOrd="0" presId="urn:microsoft.com/office/officeart/2005/8/layout/bProcess2"/>
    <dgm:cxn modelId="{6293D297-3497-4875-A41B-5ECBDE2F2EBA}" type="presParOf" srcId="{081B1A76-C2FC-4DE8-9AB9-EA98AD90C218}" destId="{1C73C770-875F-45E5-B46C-435BD4BE1C17}" srcOrd="1" destOrd="0" presId="urn:microsoft.com/office/officeart/2005/8/layout/bProcess2"/>
    <dgm:cxn modelId="{C9C7F3C7-6395-413C-97F7-2E155C4E3C13}" type="presParOf" srcId="{FF6092E4-28DE-4FAB-A00A-7C269D67FE99}" destId="{72974120-2A41-4A55-82AF-52B69EFFC684}" srcOrd="13" destOrd="0" presId="urn:microsoft.com/office/officeart/2005/8/layout/bProcess2"/>
    <dgm:cxn modelId="{70D30FF8-B4B6-41A5-83D2-6BCC0C53605E}" type="presParOf" srcId="{FF6092E4-28DE-4FAB-A00A-7C269D67FE99}" destId="{236607A8-B51B-476D-B98A-1DB9A87D791A}" srcOrd="14" destOrd="0" presId="urn:microsoft.com/office/officeart/2005/8/layout/bProcess2"/>
    <dgm:cxn modelId="{5002877C-F927-4A07-A5F9-E6E4A91D6FDC}" type="presParOf" srcId="{236607A8-B51B-476D-B98A-1DB9A87D791A}" destId="{FC049185-95B6-4068-B924-66A684C61728}" srcOrd="0" destOrd="0" presId="urn:microsoft.com/office/officeart/2005/8/layout/bProcess2"/>
    <dgm:cxn modelId="{77ACF3E3-328F-43AA-9ADB-EAC1AB54C3E8}" type="presParOf" srcId="{236607A8-B51B-476D-B98A-1DB9A87D791A}" destId="{44596E8D-2279-410F-953B-8CFF86023DFD}" srcOrd="1" destOrd="0" presId="urn:microsoft.com/office/officeart/2005/8/layout/bProcess2"/>
    <dgm:cxn modelId="{45EBCD2E-91C2-4A90-AA1C-FC108D01B576}" type="presParOf" srcId="{FF6092E4-28DE-4FAB-A00A-7C269D67FE99}" destId="{01188BE7-7D48-4883-97EE-FA8C8BAA73B3}" srcOrd="15" destOrd="0" presId="urn:microsoft.com/office/officeart/2005/8/layout/bProcess2"/>
    <dgm:cxn modelId="{B128A839-A352-46B0-AB5A-60B6D0BC3721}" type="presParOf" srcId="{FF6092E4-28DE-4FAB-A00A-7C269D67FE99}" destId="{30E45A44-FDD5-4536-B5E4-BD49CCE29C13}" srcOrd="16" destOrd="0" presId="urn:microsoft.com/office/officeart/2005/8/layout/bProcess2"/>
    <dgm:cxn modelId="{1B04CAD2-4F94-4541-97CB-98A08C84033D}" type="presParOf" srcId="{30E45A44-FDD5-4536-B5E4-BD49CCE29C13}" destId="{244155F8-3449-4B17-B6C0-FC9088137485}" srcOrd="0" destOrd="0" presId="urn:microsoft.com/office/officeart/2005/8/layout/bProcess2"/>
    <dgm:cxn modelId="{DD1ADEA1-277E-4B67-A3B7-35B7F19C5379}" type="presParOf" srcId="{30E45A44-FDD5-4536-B5E4-BD49CCE29C13}" destId="{3CE97827-B5FD-4FC5-A77B-54D123189FFB}" srcOrd="1" destOrd="0" presId="urn:microsoft.com/office/officeart/2005/8/layout/bProcess2"/>
    <dgm:cxn modelId="{BAFA7B2A-EAAE-4B99-A270-891C0FFAD0F7}" type="presParOf" srcId="{FF6092E4-28DE-4FAB-A00A-7C269D67FE99}" destId="{E4B5584A-975E-49E0-8B6C-9D0A782F7F33}" srcOrd="17" destOrd="0" presId="urn:microsoft.com/office/officeart/2005/8/layout/bProcess2"/>
    <dgm:cxn modelId="{8E337CC8-B590-4883-8EC7-610269DB714B}" type="presParOf" srcId="{FF6092E4-28DE-4FAB-A00A-7C269D67FE99}" destId="{68E9D220-B982-45EF-B8A4-41D0C0A28066}" srcOrd="18" destOrd="0" presId="urn:microsoft.com/office/officeart/2005/8/layout/b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007E7B6-FF8C-45A1-B617-78C651AD2962}"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s-CL"/>
        </a:p>
      </dgm:t>
    </dgm:pt>
    <dgm:pt modelId="{12AA3DD5-E15E-4C40-9106-AB509D424CB6}">
      <dgm:prSet phldrT="[Texto]"/>
      <dgm:spPr/>
      <dgm:t>
        <a:bodyPr/>
        <a:lstStyle/>
        <a:p>
          <a:r>
            <a:rPr lang="es-CL" dirty="0" smtClean="0"/>
            <a:t>CAMBIO</a:t>
          </a:r>
          <a:endParaRPr lang="es-CL" dirty="0"/>
        </a:p>
      </dgm:t>
    </dgm:pt>
    <dgm:pt modelId="{08D25FFF-3DA1-4E41-B11D-0AC82D06D5F0}" type="parTrans" cxnId="{841CBFE9-80BC-4FD6-AF16-9F08B5821CCB}">
      <dgm:prSet/>
      <dgm:spPr/>
      <dgm:t>
        <a:bodyPr/>
        <a:lstStyle/>
        <a:p>
          <a:endParaRPr lang="es-CL"/>
        </a:p>
      </dgm:t>
    </dgm:pt>
    <dgm:pt modelId="{859912C7-1203-4216-999D-ECC1096E6E8B}" type="sibTrans" cxnId="{841CBFE9-80BC-4FD6-AF16-9F08B5821CCB}">
      <dgm:prSet/>
      <dgm:spPr/>
      <dgm:t>
        <a:bodyPr/>
        <a:lstStyle/>
        <a:p>
          <a:endParaRPr lang="es-CL"/>
        </a:p>
      </dgm:t>
    </dgm:pt>
    <dgm:pt modelId="{3C3B0920-89C5-461E-90B8-DA8270CDD66C}">
      <dgm:prSet phldrT="[Texto]"/>
      <dgm:spPr/>
      <dgm:t>
        <a:bodyPr/>
        <a:lstStyle/>
        <a:p>
          <a:r>
            <a:rPr lang="es-CL" dirty="0" smtClean="0"/>
            <a:t>LIDERAZGO</a:t>
          </a:r>
          <a:endParaRPr lang="es-CL" dirty="0"/>
        </a:p>
      </dgm:t>
    </dgm:pt>
    <dgm:pt modelId="{9420E270-C016-4D61-A5F2-15AB0DF2824B}" type="parTrans" cxnId="{12C39754-A4CA-43EB-ABAF-EE37358BFB4B}">
      <dgm:prSet/>
      <dgm:spPr/>
      <dgm:t>
        <a:bodyPr/>
        <a:lstStyle/>
        <a:p>
          <a:endParaRPr lang="es-CL"/>
        </a:p>
      </dgm:t>
    </dgm:pt>
    <dgm:pt modelId="{0CC564BB-9D17-4409-B4F5-A1AC7352892A}" type="sibTrans" cxnId="{12C39754-A4CA-43EB-ABAF-EE37358BFB4B}">
      <dgm:prSet/>
      <dgm:spPr/>
      <dgm:t>
        <a:bodyPr/>
        <a:lstStyle/>
        <a:p>
          <a:endParaRPr lang="es-CL"/>
        </a:p>
      </dgm:t>
    </dgm:pt>
    <dgm:pt modelId="{8CC17091-044F-4874-9AA2-79C1F978FB47}">
      <dgm:prSet phldrT="[Texto]"/>
      <dgm:spPr/>
      <dgm:t>
        <a:bodyPr/>
        <a:lstStyle/>
        <a:p>
          <a:r>
            <a:rPr lang="es-CL" dirty="0" smtClean="0"/>
            <a:t>COMUNICACIÓN</a:t>
          </a:r>
          <a:endParaRPr lang="es-CL" dirty="0"/>
        </a:p>
      </dgm:t>
    </dgm:pt>
    <dgm:pt modelId="{B89D36CE-999E-4163-A3A6-D0FEEFD93241}" type="parTrans" cxnId="{E3298E51-B849-4EDD-8C7C-6519A18A6C3A}">
      <dgm:prSet/>
      <dgm:spPr/>
      <dgm:t>
        <a:bodyPr/>
        <a:lstStyle/>
        <a:p>
          <a:endParaRPr lang="es-CL"/>
        </a:p>
      </dgm:t>
    </dgm:pt>
    <dgm:pt modelId="{FCF15731-31B6-44BB-9DD7-3AB22E5B2465}" type="sibTrans" cxnId="{E3298E51-B849-4EDD-8C7C-6519A18A6C3A}">
      <dgm:prSet/>
      <dgm:spPr/>
      <dgm:t>
        <a:bodyPr/>
        <a:lstStyle/>
        <a:p>
          <a:endParaRPr lang="es-CL"/>
        </a:p>
      </dgm:t>
    </dgm:pt>
    <dgm:pt modelId="{DF163405-AD3A-4747-9A73-B5EB0ED3DF55}">
      <dgm:prSet phldrT="[Texto]"/>
      <dgm:spPr/>
      <dgm:t>
        <a:bodyPr/>
        <a:lstStyle/>
        <a:p>
          <a:r>
            <a:rPr lang="es-CL" dirty="0" smtClean="0"/>
            <a:t>CULTURA</a:t>
          </a:r>
          <a:endParaRPr lang="es-CL" dirty="0"/>
        </a:p>
      </dgm:t>
    </dgm:pt>
    <dgm:pt modelId="{E549D59A-7239-45F5-99BD-549F029D1779}" type="parTrans" cxnId="{1CA868C5-6957-419A-911B-BA2058E8BD6F}">
      <dgm:prSet/>
      <dgm:spPr/>
      <dgm:t>
        <a:bodyPr/>
        <a:lstStyle/>
        <a:p>
          <a:endParaRPr lang="es-CL"/>
        </a:p>
      </dgm:t>
    </dgm:pt>
    <dgm:pt modelId="{EFCC0688-EAF3-4EEA-9B24-1B0D00717459}" type="sibTrans" cxnId="{1CA868C5-6957-419A-911B-BA2058E8BD6F}">
      <dgm:prSet/>
      <dgm:spPr/>
      <dgm:t>
        <a:bodyPr/>
        <a:lstStyle/>
        <a:p>
          <a:endParaRPr lang="es-CL"/>
        </a:p>
      </dgm:t>
    </dgm:pt>
    <dgm:pt modelId="{DCCBE5C6-C831-48B2-9316-1D27E1B1B8E0}">
      <dgm:prSet phldrT="[Texto]"/>
      <dgm:spPr/>
      <dgm:t>
        <a:bodyPr/>
        <a:lstStyle/>
        <a:p>
          <a:endParaRPr lang="es-CL" dirty="0"/>
        </a:p>
      </dgm:t>
    </dgm:pt>
    <dgm:pt modelId="{AD6EC21C-CE37-4623-849A-588407EACAF6}" type="parTrans" cxnId="{10994396-ADEF-4B93-8FC8-B3C879D61D38}">
      <dgm:prSet/>
      <dgm:spPr/>
      <dgm:t>
        <a:bodyPr/>
        <a:lstStyle/>
        <a:p>
          <a:endParaRPr lang="es-CL"/>
        </a:p>
      </dgm:t>
    </dgm:pt>
    <dgm:pt modelId="{BD144DD9-13C8-4E74-BD67-44BA3794336A}" type="sibTrans" cxnId="{10994396-ADEF-4B93-8FC8-B3C879D61D38}">
      <dgm:prSet/>
      <dgm:spPr/>
      <dgm:t>
        <a:bodyPr/>
        <a:lstStyle/>
        <a:p>
          <a:endParaRPr lang="es-CL"/>
        </a:p>
      </dgm:t>
    </dgm:pt>
    <dgm:pt modelId="{09E88AA8-BD74-4D9B-B275-ECAA8BBA6CC5}">
      <dgm:prSet phldrT="[Texto]"/>
      <dgm:spPr/>
      <dgm:t>
        <a:bodyPr/>
        <a:lstStyle/>
        <a:p>
          <a:r>
            <a:rPr lang="es-CL" dirty="0" smtClean="0"/>
            <a:t>TRABAJO EN EQUIPO</a:t>
          </a:r>
          <a:endParaRPr lang="es-CL" dirty="0"/>
        </a:p>
      </dgm:t>
    </dgm:pt>
    <dgm:pt modelId="{FDE6EE17-77D1-4CCB-841C-FF887E94AA47}" type="parTrans" cxnId="{0C7339C8-1D83-4515-94B3-1B5DEC3E53CC}">
      <dgm:prSet/>
      <dgm:spPr/>
      <dgm:t>
        <a:bodyPr/>
        <a:lstStyle/>
        <a:p>
          <a:endParaRPr lang="es-CL"/>
        </a:p>
      </dgm:t>
    </dgm:pt>
    <dgm:pt modelId="{92A7A7AE-97A1-489A-9E24-45B9DE626AA1}" type="sibTrans" cxnId="{0C7339C8-1D83-4515-94B3-1B5DEC3E53CC}">
      <dgm:prSet/>
      <dgm:spPr/>
      <dgm:t>
        <a:bodyPr/>
        <a:lstStyle/>
        <a:p>
          <a:endParaRPr lang="es-CL"/>
        </a:p>
      </dgm:t>
    </dgm:pt>
    <dgm:pt modelId="{ACACFAF1-72D4-4DAC-8983-900F9D57E8FC}">
      <dgm:prSet phldrT="[Texto]"/>
      <dgm:spPr/>
      <dgm:t>
        <a:bodyPr/>
        <a:lstStyle/>
        <a:p>
          <a:r>
            <a:rPr lang="es-CL" dirty="0" smtClean="0"/>
            <a:t>DESARROLLO DE LAS PERSONAS</a:t>
          </a:r>
          <a:endParaRPr lang="es-CL" dirty="0"/>
        </a:p>
      </dgm:t>
    </dgm:pt>
    <dgm:pt modelId="{DADAC3E6-11D5-4A0A-A53A-C200D7A07CCD}" type="parTrans" cxnId="{9F51C877-4BDF-482D-B024-31DCBA3266F2}">
      <dgm:prSet/>
      <dgm:spPr/>
      <dgm:t>
        <a:bodyPr/>
        <a:lstStyle/>
        <a:p>
          <a:endParaRPr lang="es-CL"/>
        </a:p>
      </dgm:t>
    </dgm:pt>
    <dgm:pt modelId="{A6047B65-617F-4784-BDF1-F313DB6D8DE0}" type="sibTrans" cxnId="{9F51C877-4BDF-482D-B024-31DCBA3266F2}">
      <dgm:prSet/>
      <dgm:spPr/>
      <dgm:t>
        <a:bodyPr/>
        <a:lstStyle/>
        <a:p>
          <a:endParaRPr lang="es-CL"/>
        </a:p>
      </dgm:t>
    </dgm:pt>
    <dgm:pt modelId="{16F8DCCB-D1D5-45ED-9544-79E0EAAE8B6E}">
      <dgm:prSet phldrT="[Texto]"/>
      <dgm:spPr/>
      <dgm:t>
        <a:bodyPr/>
        <a:lstStyle/>
        <a:p>
          <a:endParaRPr lang="es-CL" dirty="0"/>
        </a:p>
      </dgm:t>
    </dgm:pt>
    <dgm:pt modelId="{5A48CC80-89F2-43FB-A4BD-DA4AAE45315D}" type="parTrans" cxnId="{5C76E04B-0F4F-4F73-A542-8996BFF1965A}">
      <dgm:prSet/>
      <dgm:spPr/>
      <dgm:t>
        <a:bodyPr/>
        <a:lstStyle/>
        <a:p>
          <a:endParaRPr lang="es-CL"/>
        </a:p>
      </dgm:t>
    </dgm:pt>
    <dgm:pt modelId="{9F7AF86D-4E7A-475C-BD72-C64F809124E1}" type="sibTrans" cxnId="{5C76E04B-0F4F-4F73-A542-8996BFF1965A}">
      <dgm:prSet/>
      <dgm:spPr/>
      <dgm:t>
        <a:bodyPr/>
        <a:lstStyle/>
        <a:p>
          <a:endParaRPr lang="es-CL"/>
        </a:p>
      </dgm:t>
    </dgm:pt>
    <dgm:pt modelId="{8B87994F-C1A5-45BF-9FED-AA62B9763604}">
      <dgm:prSet phldrT="[Texto]"/>
      <dgm:spPr/>
      <dgm:t>
        <a:bodyPr/>
        <a:lstStyle/>
        <a:p>
          <a:r>
            <a:rPr lang="es-CL" dirty="0" smtClean="0"/>
            <a:t>INNOVACIÓN</a:t>
          </a:r>
          <a:endParaRPr lang="es-CL" dirty="0"/>
        </a:p>
      </dgm:t>
    </dgm:pt>
    <dgm:pt modelId="{972DCA6F-A1F1-4FA2-8F89-A78026C1E649}" type="parTrans" cxnId="{7048E1B3-F0B8-4084-85C0-14DFD2AB8ADE}">
      <dgm:prSet/>
      <dgm:spPr/>
      <dgm:t>
        <a:bodyPr/>
        <a:lstStyle/>
        <a:p>
          <a:endParaRPr lang="es-CL"/>
        </a:p>
      </dgm:t>
    </dgm:pt>
    <dgm:pt modelId="{2AFA4963-6E38-459E-9BF3-11099A90F38A}" type="sibTrans" cxnId="{7048E1B3-F0B8-4084-85C0-14DFD2AB8ADE}">
      <dgm:prSet/>
      <dgm:spPr/>
      <dgm:t>
        <a:bodyPr/>
        <a:lstStyle/>
        <a:p>
          <a:endParaRPr lang="es-CL"/>
        </a:p>
      </dgm:t>
    </dgm:pt>
    <dgm:pt modelId="{0F75C9F5-2E2C-4C5E-8C1D-820E0619A218}">
      <dgm:prSet phldrT="[Texto]"/>
      <dgm:spPr/>
      <dgm:t>
        <a:bodyPr/>
        <a:lstStyle/>
        <a:p>
          <a:r>
            <a:rPr lang="es-CL" dirty="0" smtClean="0"/>
            <a:t>IDENTIFICACIÓN DE FACILITADORES</a:t>
          </a:r>
          <a:endParaRPr lang="es-CL" dirty="0"/>
        </a:p>
      </dgm:t>
    </dgm:pt>
    <dgm:pt modelId="{13CDC6AE-3B55-4DF4-8224-EC25A6F19873}" type="parTrans" cxnId="{340E3D39-9D98-4842-AF5D-D4C546027B96}">
      <dgm:prSet/>
      <dgm:spPr/>
      <dgm:t>
        <a:bodyPr/>
        <a:lstStyle/>
        <a:p>
          <a:endParaRPr lang="es-CL"/>
        </a:p>
      </dgm:t>
    </dgm:pt>
    <dgm:pt modelId="{8266BDB6-7DD4-4B31-BE9C-B9FF337BCAF1}" type="sibTrans" cxnId="{340E3D39-9D98-4842-AF5D-D4C546027B96}">
      <dgm:prSet/>
      <dgm:spPr/>
      <dgm:t>
        <a:bodyPr/>
        <a:lstStyle/>
        <a:p>
          <a:endParaRPr lang="es-CL"/>
        </a:p>
      </dgm:t>
    </dgm:pt>
    <dgm:pt modelId="{C3F833E5-BAEA-4219-9206-6228B2E978B3}">
      <dgm:prSet phldrT="[Texto]"/>
      <dgm:spPr/>
      <dgm:t>
        <a:bodyPr/>
        <a:lstStyle/>
        <a:p>
          <a:r>
            <a:rPr lang="es-CL" dirty="0" smtClean="0"/>
            <a:t>VISIÓN ESTRATÉGICA</a:t>
          </a:r>
          <a:endParaRPr lang="es-CL" dirty="0"/>
        </a:p>
      </dgm:t>
    </dgm:pt>
    <dgm:pt modelId="{C6D61743-17AF-4E53-8D7A-AE12127012C2}" type="parTrans" cxnId="{C01AB94C-78E7-449B-8922-D1A3DCBCB289}">
      <dgm:prSet/>
      <dgm:spPr/>
      <dgm:t>
        <a:bodyPr/>
        <a:lstStyle/>
        <a:p>
          <a:endParaRPr lang="es-CL"/>
        </a:p>
      </dgm:t>
    </dgm:pt>
    <dgm:pt modelId="{6FF3A645-30BB-4A57-810A-895F5D8000BD}" type="sibTrans" cxnId="{C01AB94C-78E7-449B-8922-D1A3DCBCB289}">
      <dgm:prSet/>
      <dgm:spPr/>
      <dgm:t>
        <a:bodyPr/>
        <a:lstStyle/>
        <a:p>
          <a:endParaRPr lang="es-CL"/>
        </a:p>
      </dgm:t>
    </dgm:pt>
    <dgm:pt modelId="{DD5627C7-31A7-4D0A-9D50-5AA465458632}">
      <dgm:prSet phldrT="[Texto]"/>
      <dgm:spPr/>
      <dgm:t>
        <a:bodyPr/>
        <a:lstStyle/>
        <a:p>
          <a:r>
            <a:rPr lang="es-CL" dirty="0" smtClean="0"/>
            <a:t>GESTIÓN DEL RIESGO</a:t>
          </a:r>
          <a:endParaRPr lang="es-CL" dirty="0"/>
        </a:p>
      </dgm:t>
    </dgm:pt>
    <dgm:pt modelId="{275D40B0-64EC-4C30-85EB-206C25BD5037}" type="parTrans" cxnId="{E8DB85EA-71D3-44B0-A656-16921969EE6B}">
      <dgm:prSet/>
      <dgm:spPr/>
      <dgm:t>
        <a:bodyPr/>
        <a:lstStyle/>
        <a:p>
          <a:endParaRPr lang="es-CL"/>
        </a:p>
      </dgm:t>
    </dgm:pt>
    <dgm:pt modelId="{ADBCDBC7-66D6-46C3-A886-00F1635A4158}" type="sibTrans" cxnId="{E8DB85EA-71D3-44B0-A656-16921969EE6B}">
      <dgm:prSet/>
      <dgm:spPr/>
      <dgm:t>
        <a:bodyPr/>
        <a:lstStyle/>
        <a:p>
          <a:endParaRPr lang="es-CL"/>
        </a:p>
      </dgm:t>
    </dgm:pt>
    <dgm:pt modelId="{F506252C-80F7-429D-ADD7-EE231528FFA9}">
      <dgm:prSet phldrT="[Texto]"/>
      <dgm:spPr/>
      <dgm:t>
        <a:bodyPr/>
        <a:lstStyle/>
        <a:p>
          <a:endParaRPr lang="es-CL"/>
        </a:p>
      </dgm:t>
    </dgm:pt>
    <dgm:pt modelId="{7F64B4C4-2509-4A8D-B107-9F4A93EAD575}" type="parTrans" cxnId="{1A8B621D-879B-4EF4-A77E-42B89990D78F}">
      <dgm:prSet/>
      <dgm:spPr/>
      <dgm:t>
        <a:bodyPr/>
        <a:lstStyle/>
        <a:p>
          <a:endParaRPr lang="es-CL"/>
        </a:p>
      </dgm:t>
    </dgm:pt>
    <dgm:pt modelId="{BA660DB4-AA9D-4A07-9FCD-7E869C3A9977}" type="sibTrans" cxnId="{1A8B621D-879B-4EF4-A77E-42B89990D78F}">
      <dgm:prSet/>
      <dgm:spPr/>
      <dgm:t>
        <a:bodyPr/>
        <a:lstStyle/>
        <a:p>
          <a:endParaRPr lang="es-CL"/>
        </a:p>
      </dgm:t>
    </dgm:pt>
    <dgm:pt modelId="{C73E1B1A-367D-4295-908A-B69CB730E6FD}" type="pres">
      <dgm:prSet presAssocID="{D007E7B6-FF8C-45A1-B617-78C651AD2962}" presName="cycle" presStyleCnt="0">
        <dgm:presLayoutVars>
          <dgm:chMax val="1"/>
          <dgm:dir/>
          <dgm:animLvl val="ctr"/>
          <dgm:resizeHandles val="exact"/>
        </dgm:presLayoutVars>
      </dgm:prSet>
      <dgm:spPr/>
      <dgm:t>
        <a:bodyPr/>
        <a:lstStyle/>
        <a:p>
          <a:endParaRPr lang="es-CL"/>
        </a:p>
      </dgm:t>
    </dgm:pt>
    <dgm:pt modelId="{C897C486-7066-4100-9993-E4D3005D3F8C}" type="pres">
      <dgm:prSet presAssocID="{12AA3DD5-E15E-4C40-9106-AB509D424CB6}" presName="centerShape" presStyleLbl="node0" presStyleIdx="0" presStyleCnt="1" custScaleX="139998"/>
      <dgm:spPr/>
      <dgm:t>
        <a:bodyPr/>
        <a:lstStyle/>
        <a:p>
          <a:endParaRPr lang="es-CL"/>
        </a:p>
      </dgm:t>
    </dgm:pt>
    <dgm:pt modelId="{8DA9FDDC-FCF3-4113-80C3-D73C3C814444}" type="pres">
      <dgm:prSet presAssocID="{9420E270-C016-4D61-A5F2-15AB0DF2824B}" presName="parTrans" presStyleLbl="bgSibTrans2D1" presStyleIdx="0" presStyleCnt="9"/>
      <dgm:spPr/>
      <dgm:t>
        <a:bodyPr/>
        <a:lstStyle/>
        <a:p>
          <a:endParaRPr lang="es-CL"/>
        </a:p>
      </dgm:t>
    </dgm:pt>
    <dgm:pt modelId="{261A5F33-A01B-4DED-9695-6FBED5A76233}" type="pres">
      <dgm:prSet presAssocID="{3C3B0920-89C5-461E-90B8-DA8270CDD66C}" presName="node" presStyleLbl="node1" presStyleIdx="0" presStyleCnt="9">
        <dgm:presLayoutVars>
          <dgm:bulletEnabled val="1"/>
        </dgm:presLayoutVars>
      </dgm:prSet>
      <dgm:spPr/>
      <dgm:t>
        <a:bodyPr/>
        <a:lstStyle/>
        <a:p>
          <a:endParaRPr lang="es-CL"/>
        </a:p>
      </dgm:t>
    </dgm:pt>
    <dgm:pt modelId="{685125A2-2C2A-4588-B0B1-748AAF790BD3}" type="pres">
      <dgm:prSet presAssocID="{B89D36CE-999E-4163-A3A6-D0FEEFD93241}" presName="parTrans" presStyleLbl="bgSibTrans2D1" presStyleIdx="1" presStyleCnt="9"/>
      <dgm:spPr/>
      <dgm:t>
        <a:bodyPr/>
        <a:lstStyle/>
        <a:p>
          <a:endParaRPr lang="es-CL"/>
        </a:p>
      </dgm:t>
    </dgm:pt>
    <dgm:pt modelId="{460EE580-08FD-4A13-8705-A736E9307F05}" type="pres">
      <dgm:prSet presAssocID="{8CC17091-044F-4874-9AA2-79C1F978FB47}" presName="node" presStyleLbl="node1" presStyleIdx="1" presStyleCnt="9">
        <dgm:presLayoutVars>
          <dgm:bulletEnabled val="1"/>
        </dgm:presLayoutVars>
      </dgm:prSet>
      <dgm:spPr/>
      <dgm:t>
        <a:bodyPr/>
        <a:lstStyle/>
        <a:p>
          <a:endParaRPr lang="es-CL"/>
        </a:p>
      </dgm:t>
    </dgm:pt>
    <dgm:pt modelId="{4EF42A44-66B3-486A-B2A6-0DD8EF1A9F6B}" type="pres">
      <dgm:prSet presAssocID="{E549D59A-7239-45F5-99BD-549F029D1779}" presName="parTrans" presStyleLbl="bgSibTrans2D1" presStyleIdx="2" presStyleCnt="9"/>
      <dgm:spPr/>
      <dgm:t>
        <a:bodyPr/>
        <a:lstStyle/>
        <a:p>
          <a:endParaRPr lang="es-CL"/>
        </a:p>
      </dgm:t>
    </dgm:pt>
    <dgm:pt modelId="{B85FF6B6-B04D-4FE1-9DEC-F83C120EBC55}" type="pres">
      <dgm:prSet presAssocID="{DF163405-AD3A-4747-9A73-B5EB0ED3DF55}" presName="node" presStyleLbl="node1" presStyleIdx="2" presStyleCnt="9">
        <dgm:presLayoutVars>
          <dgm:bulletEnabled val="1"/>
        </dgm:presLayoutVars>
      </dgm:prSet>
      <dgm:spPr/>
      <dgm:t>
        <a:bodyPr/>
        <a:lstStyle/>
        <a:p>
          <a:endParaRPr lang="es-CL"/>
        </a:p>
      </dgm:t>
    </dgm:pt>
    <dgm:pt modelId="{1654DE8F-D653-4737-A211-7831A811B3D3}" type="pres">
      <dgm:prSet presAssocID="{FDE6EE17-77D1-4CCB-841C-FF887E94AA47}" presName="parTrans" presStyleLbl="bgSibTrans2D1" presStyleIdx="3" presStyleCnt="9"/>
      <dgm:spPr/>
      <dgm:t>
        <a:bodyPr/>
        <a:lstStyle/>
        <a:p>
          <a:endParaRPr lang="es-CL"/>
        </a:p>
      </dgm:t>
    </dgm:pt>
    <dgm:pt modelId="{B768D2E6-89B4-4113-88A8-92BD67A50530}" type="pres">
      <dgm:prSet presAssocID="{09E88AA8-BD74-4D9B-B275-ECAA8BBA6CC5}" presName="node" presStyleLbl="node1" presStyleIdx="3" presStyleCnt="9">
        <dgm:presLayoutVars>
          <dgm:bulletEnabled val="1"/>
        </dgm:presLayoutVars>
      </dgm:prSet>
      <dgm:spPr/>
      <dgm:t>
        <a:bodyPr/>
        <a:lstStyle/>
        <a:p>
          <a:endParaRPr lang="es-CL"/>
        </a:p>
      </dgm:t>
    </dgm:pt>
    <dgm:pt modelId="{DD1DC524-7AE1-4B29-9A0C-B056C8A948CD}" type="pres">
      <dgm:prSet presAssocID="{DADAC3E6-11D5-4A0A-A53A-C200D7A07CCD}" presName="parTrans" presStyleLbl="bgSibTrans2D1" presStyleIdx="4" presStyleCnt="9"/>
      <dgm:spPr/>
      <dgm:t>
        <a:bodyPr/>
        <a:lstStyle/>
        <a:p>
          <a:endParaRPr lang="es-CL"/>
        </a:p>
      </dgm:t>
    </dgm:pt>
    <dgm:pt modelId="{9F4127EA-816D-4CC3-ACC0-AD44CEA4F54F}" type="pres">
      <dgm:prSet presAssocID="{ACACFAF1-72D4-4DAC-8983-900F9D57E8FC}" presName="node" presStyleLbl="node1" presStyleIdx="4" presStyleCnt="9">
        <dgm:presLayoutVars>
          <dgm:bulletEnabled val="1"/>
        </dgm:presLayoutVars>
      </dgm:prSet>
      <dgm:spPr/>
      <dgm:t>
        <a:bodyPr/>
        <a:lstStyle/>
        <a:p>
          <a:endParaRPr lang="es-CL"/>
        </a:p>
      </dgm:t>
    </dgm:pt>
    <dgm:pt modelId="{BA070278-4F15-45B2-AE61-140B81FA301F}" type="pres">
      <dgm:prSet presAssocID="{972DCA6F-A1F1-4FA2-8F89-A78026C1E649}" presName="parTrans" presStyleLbl="bgSibTrans2D1" presStyleIdx="5" presStyleCnt="9"/>
      <dgm:spPr/>
      <dgm:t>
        <a:bodyPr/>
        <a:lstStyle/>
        <a:p>
          <a:endParaRPr lang="es-CL"/>
        </a:p>
      </dgm:t>
    </dgm:pt>
    <dgm:pt modelId="{305D7C90-1E79-475A-AB9D-84CEEE76BE4F}" type="pres">
      <dgm:prSet presAssocID="{8B87994F-C1A5-45BF-9FED-AA62B9763604}" presName="node" presStyleLbl="node1" presStyleIdx="5" presStyleCnt="9">
        <dgm:presLayoutVars>
          <dgm:bulletEnabled val="1"/>
        </dgm:presLayoutVars>
      </dgm:prSet>
      <dgm:spPr/>
      <dgm:t>
        <a:bodyPr/>
        <a:lstStyle/>
        <a:p>
          <a:endParaRPr lang="es-CL"/>
        </a:p>
      </dgm:t>
    </dgm:pt>
    <dgm:pt modelId="{5FCBB3E8-0E52-4539-89F7-9A510AB99B79}" type="pres">
      <dgm:prSet presAssocID="{13CDC6AE-3B55-4DF4-8224-EC25A6F19873}" presName="parTrans" presStyleLbl="bgSibTrans2D1" presStyleIdx="6" presStyleCnt="9"/>
      <dgm:spPr/>
      <dgm:t>
        <a:bodyPr/>
        <a:lstStyle/>
        <a:p>
          <a:endParaRPr lang="es-CL"/>
        </a:p>
      </dgm:t>
    </dgm:pt>
    <dgm:pt modelId="{70E99CF9-644D-4B9A-AAAD-BD8A8FB767F4}" type="pres">
      <dgm:prSet presAssocID="{0F75C9F5-2E2C-4C5E-8C1D-820E0619A218}" presName="node" presStyleLbl="node1" presStyleIdx="6" presStyleCnt="9">
        <dgm:presLayoutVars>
          <dgm:bulletEnabled val="1"/>
        </dgm:presLayoutVars>
      </dgm:prSet>
      <dgm:spPr/>
      <dgm:t>
        <a:bodyPr/>
        <a:lstStyle/>
        <a:p>
          <a:endParaRPr lang="es-CL"/>
        </a:p>
      </dgm:t>
    </dgm:pt>
    <dgm:pt modelId="{88B93344-19C3-48A0-9724-401E428B9E33}" type="pres">
      <dgm:prSet presAssocID="{C6D61743-17AF-4E53-8D7A-AE12127012C2}" presName="parTrans" presStyleLbl="bgSibTrans2D1" presStyleIdx="7" presStyleCnt="9"/>
      <dgm:spPr/>
      <dgm:t>
        <a:bodyPr/>
        <a:lstStyle/>
        <a:p>
          <a:endParaRPr lang="es-CL"/>
        </a:p>
      </dgm:t>
    </dgm:pt>
    <dgm:pt modelId="{8E6C9788-21ED-4EB4-9F5A-3B894DA4432F}" type="pres">
      <dgm:prSet presAssocID="{C3F833E5-BAEA-4219-9206-6228B2E978B3}" presName="node" presStyleLbl="node1" presStyleIdx="7" presStyleCnt="9">
        <dgm:presLayoutVars>
          <dgm:bulletEnabled val="1"/>
        </dgm:presLayoutVars>
      </dgm:prSet>
      <dgm:spPr/>
      <dgm:t>
        <a:bodyPr/>
        <a:lstStyle/>
        <a:p>
          <a:endParaRPr lang="es-CL"/>
        </a:p>
      </dgm:t>
    </dgm:pt>
    <dgm:pt modelId="{ECB6353E-132F-4E6C-9B95-1CEAAA174DDF}" type="pres">
      <dgm:prSet presAssocID="{275D40B0-64EC-4C30-85EB-206C25BD5037}" presName="parTrans" presStyleLbl="bgSibTrans2D1" presStyleIdx="8" presStyleCnt="9"/>
      <dgm:spPr/>
      <dgm:t>
        <a:bodyPr/>
        <a:lstStyle/>
        <a:p>
          <a:endParaRPr lang="es-CL"/>
        </a:p>
      </dgm:t>
    </dgm:pt>
    <dgm:pt modelId="{E20645F2-97F0-4655-83C9-66C554D7B985}" type="pres">
      <dgm:prSet presAssocID="{DD5627C7-31A7-4D0A-9D50-5AA465458632}" presName="node" presStyleLbl="node1" presStyleIdx="8" presStyleCnt="9">
        <dgm:presLayoutVars>
          <dgm:bulletEnabled val="1"/>
        </dgm:presLayoutVars>
      </dgm:prSet>
      <dgm:spPr/>
      <dgm:t>
        <a:bodyPr/>
        <a:lstStyle/>
        <a:p>
          <a:endParaRPr lang="es-CL"/>
        </a:p>
      </dgm:t>
    </dgm:pt>
  </dgm:ptLst>
  <dgm:cxnLst>
    <dgm:cxn modelId="{0C7339C8-1D83-4515-94B3-1B5DEC3E53CC}" srcId="{12AA3DD5-E15E-4C40-9106-AB509D424CB6}" destId="{09E88AA8-BD74-4D9B-B275-ECAA8BBA6CC5}" srcOrd="3" destOrd="0" parTransId="{FDE6EE17-77D1-4CCB-841C-FF887E94AA47}" sibTransId="{92A7A7AE-97A1-489A-9E24-45B9DE626AA1}"/>
    <dgm:cxn modelId="{C01AB94C-78E7-449B-8922-D1A3DCBCB289}" srcId="{12AA3DD5-E15E-4C40-9106-AB509D424CB6}" destId="{C3F833E5-BAEA-4219-9206-6228B2E978B3}" srcOrd="7" destOrd="0" parTransId="{C6D61743-17AF-4E53-8D7A-AE12127012C2}" sibTransId="{6FF3A645-30BB-4A57-810A-895F5D8000BD}"/>
    <dgm:cxn modelId="{9F51C877-4BDF-482D-B024-31DCBA3266F2}" srcId="{12AA3DD5-E15E-4C40-9106-AB509D424CB6}" destId="{ACACFAF1-72D4-4DAC-8983-900F9D57E8FC}" srcOrd="4" destOrd="0" parTransId="{DADAC3E6-11D5-4A0A-A53A-C200D7A07CCD}" sibTransId="{A6047B65-617F-4784-BDF1-F313DB6D8DE0}"/>
    <dgm:cxn modelId="{15352708-E567-4840-819F-2BAEADD6A165}" type="presOf" srcId="{DF163405-AD3A-4747-9A73-B5EB0ED3DF55}" destId="{B85FF6B6-B04D-4FE1-9DEC-F83C120EBC55}" srcOrd="0" destOrd="0" presId="urn:microsoft.com/office/officeart/2005/8/layout/radial4"/>
    <dgm:cxn modelId="{C4D5BFA9-4958-4AC7-9435-A7EF9B5BE4CF}" type="presOf" srcId="{13CDC6AE-3B55-4DF4-8224-EC25A6F19873}" destId="{5FCBB3E8-0E52-4539-89F7-9A510AB99B79}" srcOrd="0" destOrd="0" presId="urn:microsoft.com/office/officeart/2005/8/layout/radial4"/>
    <dgm:cxn modelId="{F4CAAD29-1B6F-4E42-B885-9EAD8855110C}" type="presOf" srcId="{DADAC3E6-11D5-4A0A-A53A-C200D7A07CCD}" destId="{DD1DC524-7AE1-4B29-9A0C-B056C8A948CD}" srcOrd="0" destOrd="0" presId="urn:microsoft.com/office/officeart/2005/8/layout/radial4"/>
    <dgm:cxn modelId="{10994396-ADEF-4B93-8FC8-B3C879D61D38}" srcId="{16F8DCCB-D1D5-45ED-9544-79E0EAAE8B6E}" destId="{DCCBE5C6-C831-48B2-9316-1D27E1B1B8E0}" srcOrd="0" destOrd="0" parTransId="{AD6EC21C-CE37-4623-849A-588407EACAF6}" sibTransId="{BD144DD9-13C8-4E74-BD67-44BA3794336A}"/>
    <dgm:cxn modelId="{E3298E51-B849-4EDD-8C7C-6519A18A6C3A}" srcId="{12AA3DD5-E15E-4C40-9106-AB509D424CB6}" destId="{8CC17091-044F-4874-9AA2-79C1F978FB47}" srcOrd="1" destOrd="0" parTransId="{B89D36CE-999E-4163-A3A6-D0FEEFD93241}" sibTransId="{FCF15731-31B6-44BB-9DD7-3AB22E5B2465}"/>
    <dgm:cxn modelId="{7048E1B3-F0B8-4084-85C0-14DFD2AB8ADE}" srcId="{12AA3DD5-E15E-4C40-9106-AB509D424CB6}" destId="{8B87994F-C1A5-45BF-9FED-AA62B9763604}" srcOrd="5" destOrd="0" parTransId="{972DCA6F-A1F1-4FA2-8F89-A78026C1E649}" sibTransId="{2AFA4963-6E38-459E-9BF3-11099A90F38A}"/>
    <dgm:cxn modelId="{54DECD57-A938-4E14-A391-328B007BAF77}" type="presOf" srcId="{0F75C9F5-2E2C-4C5E-8C1D-820E0619A218}" destId="{70E99CF9-644D-4B9A-AAAD-BD8A8FB767F4}" srcOrd="0" destOrd="0" presId="urn:microsoft.com/office/officeart/2005/8/layout/radial4"/>
    <dgm:cxn modelId="{AFA1BD0B-B0B7-4F1A-B225-FFA8A8B37128}" type="presOf" srcId="{12AA3DD5-E15E-4C40-9106-AB509D424CB6}" destId="{C897C486-7066-4100-9993-E4D3005D3F8C}" srcOrd="0" destOrd="0" presId="urn:microsoft.com/office/officeart/2005/8/layout/radial4"/>
    <dgm:cxn modelId="{9E6E9F1B-C42F-4286-B7E0-D46F28923B66}" type="presOf" srcId="{FDE6EE17-77D1-4CCB-841C-FF887E94AA47}" destId="{1654DE8F-D653-4737-A211-7831A811B3D3}" srcOrd="0" destOrd="0" presId="urn:microsoft.com/office/officeart/2005/8/layout/radial4"/>
    <dgm:cxn modelId="{6FDE58D9-304C-4245-B2E7-D71946E6B3BA}" type="presOf" srcId="{C3F833E5-BAEA-4219-9206-6228B2E978B3}" destId="{8E6C9788-21ED-4EB4-9F5A-3B894DA4432F}" srcOrd="0" destOrd="0" presId="urn:microsoft.com/office/officeart/2005/8/layout/radial4"/>
    <dgm:cxn modelId="{B35A8422-B0DE-4EDC-8188-D21F2B5E2C75}" type="presOf" srcId="{E549D59A-7239-45F5-99BD-549F029D1779}" destId="{4EF42A44-66B3-486A-B2A6-0DD8EF1A9F6B}" srcOrd="0" destOrd="0" presId="urn:microsoft.com/office/officeart/2005/8/layout/radial4"/>
    <dgm:cxn modelId="{2E1795C1-4B6F-465F-A0C4-F3C6429B10A2}" type="presOf" srcId="{ACACFAF1-72D4-4DAC-8983-900F9D57E8FC}" destId="{9F4127EA-816D-4CC3-ACC0-AD44CEA4F54F}" srcOrd="0" destOrd="0" presId="urn:microsoft.com/office/officeart/2005/8/layout/radial4"/>
    <dgm:cxn modelId="{AA2C893B-5C35-4E91-9D7C-81DF8A5A669E}" type="presOf" srcId="{972DCA6F-A1F1-4FA2-8F89-A78026C1E649}" destId="{BA070278-4F15-45B2-AE61-140B81FA301F}" srcOrd="0" destOrd="0" presId="urn:microsoft.com/office/officeart/2005/8/layout/radial4"/>
    <dgm:cxn modelId="{01217AB0-8DC1-43D8-8E85-29190EBCD937}" type="presOf" srcId="{C6D61743-17AF-4E53-8D7A-AE12127012C2}" destId="{88B93344-19C3-48A0-9724-401E428B9E33}" srcOrd="0" destOrd="0" presId="urn:microsoft.com/office/officeart/2005/8/layout/radial4"/>
    <dgm:cxn modelId="{12C39754-A4CA-43EB-ABAF-EE37358BFB4B}" srcId="{12AA3DD5-E15E-4C40-9106-AB509D424CB6}" destId="{3C3B0920-89C5-461E-90B8-DA8270CDD66C}" srcOrd="0" destOrd="0" parTransId="{9420E270-C016-4D61-A5F2-15AB0DF2824B}" sibTransId="{0CC564BB-9D17-4409-B4F5-A1AC7352892A}"/>
    <dgm:cxn modelId="{E8DB85EA-71D3-44B0-A656-16921969EE6B}" srcId="{12AA3DD5-E15E-4C40-9106-AB509D424CB6}" destId="{DD5627C7-31A7-4D0A-9D50-5AA465458632}" srcOrd="8" destOrd="0" parTransId="{275D40B0-64EC-4C30-85EB-206C25BD5037}" sibTransId="{ADBCDBC7-66D6-46C3-A886-00F1635A4158}"/>
    <dgm:cxn modelId="{88C93D99-0AB1-4D93-AB57-E7CBBA81836B}" type="presOf" srcId="{09E88AA8-BD74-4D9B-B275-ECAA8BBA6CC5}" destId="{B768D2E6-89B4-4113-88A8-92BD67A50530}" srcOrd="0" destOrd="0" presId="urn:microsoft.com/office/officeart/2005/8/layout/radial4"/>
    <dgm:cxn modelId="{05E85C07-B80F-4215-985C-8AE6F5B26B9C}" type="presOf" srcId="{275D40B0-64EC-4C30-85EB-206C25BD5037}" destId="{ECB6353E-132F-4E6C-9B95-1CEAAA174DDF}" srcOrd="0" destOrd="0" presId="urn:microsoft.com/office/officeart/2005/8/layout/radial4"/>
    <dgm:cxn modelId="{1CA868C5-6957-419A-911B-BA2058E8BD6F}" srcId="{12AA3DD5-E15E-4C40-9106-AB509D424CB6}" destId="{DF163405-AD3A-4747-9A73-B5EB0ED3DF55}" srcOrd="2" destOrd="0" parTransId="{E549D59A-7239-45F5-99BD-549F029D1779}" sibTransId="{EFCC0688-EAF3-4EEA-9B24-1B0D00717459}"/>
    <dgm:cxn modelId="{4A225446-B39B-40AC-B75E-69C6E2FE1054}" type="presOf" srcId="{8CC17091-044F-4874-9AA2-79C1F978FB47}" destId="{460EE580-08FD-4A13-8705-A736E9307F05}" srcOrd="0" destOrd="0" presId="urn:microsoft.com/office/officeart/2005/8/layout/radial4"/>
    <dgm:cxn modelId="{1A60C2D4-33C5-467F-B818-7AF321B0858D}" type="presOf" srcId="{8B87994F-C1A5-45BF-9FED-AA62B9763604}" destId="{305D7C90-1E79-475A-AB9D-84CEEE76BE4F}" srcOrd="0" destOrd="0" presId="urn:microsoft.com/office/officeart/2005/8/layout/radial4"/>
    <dgm:cxn modelId="{340E3D39-9D98-4842-AF5D-D4C546027B96}" srcId="{12AA3DD5-E15E-4C40-9106-AB509D424CB6}" destId="{0F75C9F5-2E2C-4C5E-8C1D-820E0619A218}" srcOrd="6" destOrd="0" parTransId="{13CDC6AE-3B55-4DF4-8224-EC25A6F19873}" sibTransId="{8266BDB6-7DD4-4B31-BE9C-B9FF337BCAF1}"/>
    <dgm:cxn modelId="{5C76E04B-0F4F-4F73-A542-8996BFF1965A}" srcId="{D007E7B6-FF8C-45A1-B617-78C651AD2962}" destId="{16F8DCCB-D1D5-45ED-9544-79E0EAAE8B6E}" srcOrd="2" destOrd="0" parTransId="{5A48CC80-89F2-43FB-A4BD-DA4AAE45315D}" sibTransId="{9F7AF86D-4E7A-475C-BD72-C64F809124E1}"/>
    <dgm:cxn modelId="{0242A4DD-59F1-4AC1-A1AD-36342829A025}" type="presOf" srcId="{3C3B0920-89C5-461E-90B8-DA8270CDD66C}" destId="{261A5F33-A01B-4DED-9695-6FBED5A76233}" srcOrd="0" destOrd="0" presId="urn:microsoft.com/office/officeart/2005/8/layout/radial4"/>
    <dgm:cxn modelId="{FA3985BF-195E-49C6-B1D4-46ACB7184B88}" type="presOf" srcId="{DD5627C7-31A7-4D0A-9D50-5AA465458632}" destId="{E20645F2-97F0-4655-83C9-66C554D7B985}" srcOrd="0" destOrd="0" presId="urn:microsoft.com/office/officeart/2005/8/layout/radial4"/>
    <dgm:cxn modelId="{1A8B621D-879B-4EF4-A77E-42B89990D78F}" srcId="{D007E7B6-FF8C-45A1-B617-78C651AD2962}" destId="{F506252C-80F7-429D-ADD7-EE231528FFA9}" srcOrd="1" destOrd="0" parTransId="{7F64B4C4-2509-4A8D-B107-9F4A93EAD575}" sibTransId="{BA660DB4-AA9D-4A07-9FCD-7E869C3A9977}"/>
    <dgm:cxn modelId="{7D870AD6-C952-489C-BA76-104FE68EEF7A}" type="presOf" srcId="{B89D36CE-999E-4163-A3A6-D0FEEFD93241}" destId="{685125A2-2C2A-4588-B0B1-748AAF790BD3}" srcOrd="0" destOrd="0" presId="urn:microsoft.com/office/officeart/2005/8/layout/radial4"/>
    <dgm:cxn modelId="{841CBFE9-80BC-4FD6-AF16-9F08B5821CCB}" srcId="{D007E7B6-FF8C-45A1-B617-78C651AD2962}" destId="{12AA3DD5-E15E-4C40-9106-AB509D424CB6}" srcOrd="0" destOrd="0" parTransId="{08D25FFF-3DA1-4E41-B11D-0AC82D06D5F0}" sibTransId="{859912C7-1203-4216-999D-ECC1096E6E8B}"/>
    <dgm:cxn modelId="{CC769098-0969-40EC-B2D8-A95B170C14B6}" type="presOf" srcId="{9420E270-C016-4D61-A5F2-15AB0DF2824B}" destId="{8DA9FDDC-FCF3-4113-80C3-D73C3C814444}" srcOrd="0" destOrd="0" presId="urn:microsoft.com/office/officeart/2005/8/layout/radial4"/>
    <dgm:cxn modelId="{808FD8B6-1D4D-4229-92EB-D1C7664BD5A6}" type="presOf" srcId="{D007E7B6-FF8C-45A1-B617-78C651AD2962}" destId="{C73E1B1A-367D-4295-908A-B69CB730E6FD}" srcOrd="0" destOrd="0" presId="urn:microsoft.com/office/officeart/2005/8/layout/radial4"/>
    <dgm:cxn modelId="{D3311192-5517-4520-A173-383CA423693E}" type="presParOf" srcId="{C73E1B1A-367D-4295-908A-B69CB730E6FD}" destId="{C897C486-7066-4100-9993-E4D3005D3F8C}" srcOrd="0" destOrd="0" presId="urn:microsoft.com/office/officeart/2005/8/layout/radial4"/>
    <dgm:cxn modelId="{1EF24064-67DB-433F-A0AB-EB6152D6F7DB}" type="presParOf" srcId="{C73E1B1A-367D-4295-908A-B69CB730E6FD}" destId="{8DA9FDDC-FCF3-4113-80C3-D73C3C814444}" srcOrd="1" destOrd="0" presId="urn:microsoft.com/office/officeart/2005/8/layout/radial4"/>
    <dgm:cxn modelId="{99EB5299-DF3E-41BD-BB85-70A04AA24362}" type="presParOf" srcId="{C73E1B1A-367D-4295-908A-B69CB730E6FD}" destId="{261A5F33-A01B-4DED-9695-6FBED5A76233}" srcOrd="2" destOrd="0" presId="urn:microsoft.com/office/officeart/2005/8/layout/radial4"/>
    <dgm:cxn modelId="{0A1E3E21-C4DA-467C-A4BA-7E5EBD5D6A68}" type="presParOf" srcId="{C73E1B1A-367D-4295-908A-B69CB730E6FD}" destId="{685125A2-2C2A-4588-B0B1-748AAF790BD3}" srcOrd="3" destOrd="0" presId="urn:microsoft.com/office/officeart/2005/8/layout/radial4"/>
    <dgm:cxn modelId="{65B8C181-4935-4B01-AAC2-CA1A38D5E34B}" type="presParOf" srcId="{C73E1B1A-367D-4295-908A-B69CB730E6FD}" destId="{460EE580-08FD-4A13-8705-A736E9307F05}" srcOrd="4" destOrd="0" presId="urn:microsoft.com/office/officeart/2005/8/layout/radial4"/>
    <dgm:cxn modelId="{D14779B9-2D02-44D4-9A72-E0CB356EAAB8}" type="presParOf" srcId="{C73E1B1A-367D-4295-908A-B69CB730E6FD}" destId="{4EF42A44-66B3-486A-B2A6-0DD8EF1A9F6B}" srcOrd="5" destOrd="0" presId="urn:microsoft.com/office/officeart/2005/8/layout/radial4"/>
    <dgm:cxn modelId="{5BCDDF6B-C467-409A-98F3-9ACEFD86B7F1}" type="presParOf" srcId="{C73E1B1A-367D-4295-908A-B69CB730E6FD}" destId="{B85FF6B6-B04D-4FE1-9DEC-F83C120EBC55}" srcOrd="6" destOrd="0" presId="urn:microsoft.com/office/officeart/2005/8/layout/radial4"/>
    <dgm:cxn modelId="{4EF299FF-C50B-49C1-A970-5C60A05C414F}" type="presParOf" srcId="{C73E1B1A-367D-4295-908A-B69CB730E6FD}" destId="{1654DE8F-D653-4737-A211-7831A811B3D3}" srcOrd="7" destOrd="0" presId="urn:microsoft.com/office/officeart/2005/8/layout/radial4"/>
    <dgm:cxn modelId="{9906E20F-1B7F-4DCB-BF06-0FEB9549956F}" type="presParOf" srcId="{C73E1B1A-367D-4295-908A-B69CB730E6FD}" destId="{B768D2E6-89B4-4113-88A8-92BD67A50530}" srcOrd="8" destOrd="0" presId="urn:microsoft.com/office/officeart/2005/8/layout/radial4"/>
    <dgm:cxn modelId="{DD8680C6-AA02-4DFE-9253-9344DC773B2C}" type="presParOf" srcId="{C73E1B1A-367D-4295-908A-B69CB730E6FD}" destId="{DD1DC524-7AE1-4B29-9A0C-B056C8A948CD}" srcOrd="9" destOrd="0" presId="urn:microsoft.com/office/officeart/2005/8/layout/radial4"/>
    <dgm:cxn modelId="{CF433A1F-CABB-4B95-B59A-FC42E79F914F}" type="presParOf" srcId="{C73E1B1A-367D-4295-908A-B69CB730E6FD}" destId="{9F4127EA-816D-4CC3-ACC0-AD44CEA4F54F}" srcOrd="10" destOrd="0" presId="urn:microsoft.com/office/officeart/2005/8/layout/radial4"/>
    <dgm:cxn modelId="{39F12403-ECB2-4C5A-90C8-B26A535C70DA}" type="presParOf" srcId="{C73E1B1A-367D-4295-908A-B69CB730E6FD}" destId="{BA070278-4F15-45B2-AE61-140B81FA301F}" srcOrd="11" destOrd="0" presId="urn:microsoft.com/office/officeart/2005/8/layout/radial4"/>
    <dgm:cxn modelId="{5444967C-D541-4B74-A9FB-9C63E31BF52C}" type="presParOf" srcId="{C73E1B1A-367D-4295-908A-B69CB730E6FD}" destId="{305D7C90-1E79-475A-AB9D-84CEEE76BE4F}" srcOrd="12" destOrd="0" presId="urn:microsoft.com/office/officeart/2005/8/layout/radial4"/>
    <dgm:cxn modelId="{81FC83D3-312D-487A-AB3E-D5A33D1B6515}" type="presParOf" srcId="{C73E1B1A-367D-4295-908A-B69CB730E6FD}" destId="{5FCBB3E8-0E52-4539-89F7-9A510AB99B79}" srcOrd="13" destOrd="0" presId="urn:microsoft.com/office/officeart/2005/8/layout/radial4"/>
    <dgm:cxn modelId="{1A42BB7A-0A71-4919-A85A-D7BEB2014F84}" type="presParOf" srcId="{C73E1B1A-367D-4295-908A-B69CB730E6FD}" destId="{70E99CF9-644D-4B9A-AAAD-BD8A8FB767F4}" srcOrd="14" destOrd="0" presId="urn:microsoft.com/office/officeart/2005/8/layout/radial4"/>
    <dgm:cxn modelId="{CFF107C0-D98D-4812-9727-9982543DC29A}" type="presParOf" srcId="{C73E1B1A-367D-4295-908A-B69CB730E6FD}" destId="{88B93344-19C3-48A0-9724-401E428B9E33}" srcOrd="15" destOrd="0" presId="urn:microsoft.com/office/officeart/2005/8/layout/radial4"/>
    <dgm:cxn modelId="{D82D4FA6-057E-4100-A068-89A66F3F4169}" type="presParOf" srcId="{C73E1B1A-367D-4295-908A-B69CB730E6FD}" destId="{8E6C9788-21ED-4EB4-9F5A-3B894DA4432F}" srcOrd="16" destOrd="0" presId="urn:microsoft.com/office/officeart/2005/8/layout/radial4"/>
    <dgm:cxn modelId="{C7E00290-6ED8-4913-A141-2F8FB09BBCDE}" type="presParOf" srcId="{C73E1B1A-367D-4295-908A-B69CB730E6FD}" destId="{ECB6353E-132F-4E6C-9B95-1CEAAA174DDF}" srcOrd="17" destOrd="0" presId="urn:microsoft.com/office/officeart/2005/8/layout/radial4"/>
    <dgm:cxn modelId="{99C1C3F0-5897-4431-A668-FD862893FD10}" type="presParOf" srcId="{C73E1B1A-367D-4295-908A-B69CB730E6FD}" destId="{E20645F2-97F0-4655-83C9-66C554D7B985}" srcOrd="18"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8184BE3-1AF8-425F-AE6C-752E7E8EFB7D}"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es-CL"/>
        </a:p>
      </dgm:t>
    </dgm:pt>
    <dgm:pt modelId="{B0AE9EB1-848B-4C2A-B5C5-0D74AEA4F1B0}">
      <dgm:prSet phldrT="[Texto]"/>
      <dgm:spPr/>
      <dgm:t>
        <a:bodyPr/>
        <a:lstStyle/>
        <a:p>
          <a:r>
            <a:rPr lang="es-CL" dirty="0" smtClean="0"/>
            <a:t>VALORES PARA EL CAMBIO EXITOSO</a:t>
          </a:r>
          <a:endParaRPr lang="es-CL" dirty="0"/>
        </a:p>
      </dgm:t>
    </dgm:pt>
    <dgm:pt modelId="{8B970A31-A27A-4B1C-83F6-20F00737D0D8}" type="parTrans" cxnId="{B364A25E-B270-45DF-821C-B0FF44105DE9}">
      <dgm:prSet/>
      <dgm:spPr/>
      <dgm:t>
        <a:bodyPr/>
        <a:lstStyle/>
        <a:p>
          <a:endParaRPr lang="es-CL"/>
        </a:p>
      </dgm:t>
    </dgm:pt>
    <dgm:pt modelId="{EC73E12F-2728-4B7B-9C77-F5519A662B98}" type="sibTrans" cxnId="{B364A25E-B270-45DF-821C-B0FF44105DE9}">
      <dgm:prSet/>
      <dgm:spPr/>
      <dgm:t>
        <a:bodyPr/>
        <a:lstStyle/>
        <a:p>
          <a:endParaRPr lang="es-CL"/>
        </a:p>
      </dgm:t>
    </dgm:pt>
    <dgm:pt modelId="{208355D0-EAE1-4625-B7E0-118F0FAC4868}">
      <dgm:prSet phldrT="[Texto]"/>
      <dgm:spPr/>
      <dgm:t>
        <a:bodyPr/>
        <a:lstStyle/>
        <a:p>
          <a:r>
            <a:rPr lang="es-CL" dirty="0" smtClean="0"/>
            <a:t>DELEGACIÓN DE AUTORIDAD</a:t>
          </a:r>
          <a:endParaRPr lang="es-CL" dirty="0"/>
        </a:p>
      </dgm:t>
    </dgm:pt>
    <dgm:pt modelId="{203D220B-8C96-41B1-8394-9E669CF18C80}" type="parTrans" cxnId="{AA201DE5-AD46-48BE-BC56-A7C7E0522684}">
      <dgm:prSet/>
      <dgm:spPr/>
      <dgm:t>
        <a:bodyPr/>
        <a:lstStyle/>
        <a:p>
          <a:endParaRPr lang="es-CL"/>
        </a:p>
      </dgm:t>
    </dgm:pt>
    <dgm:pt modelId="{1511064E-C054-4628-BF17-923D98A97A9C}" type="sibTrans" cxnId="{AA201DE5-AD46-48BE-BC56-A7C7E0522684}">
      <dgm:prSet/>
      <dgm:spPr/>
      <dgm:t>
        <a:bodyPr/>
        <a:lstStyle/>
        <a:p>
          <a:endParaRPr lang="es-CL"/>
        </a:p>
      </dgm:t>
    </dgm:pt>
    <dgm:pt modelId="{1D0AC6F9-9D03-420A-9294-D7FE402084E1}">
      <dgm:prSet phldrT="[Texto]" phldr="1"/>
      <dgm:spPr/>
      <dgm:t>
        <a:bodyPr/>
        <a:lstStyle/>
        <a:p>
          <a:endParaRPr lang="es-CL"/>
        </a:p>
      </dgm:t>
    </dgm:pt>
    <dgm:pt modelId="{8079F7C5-18C0-44E6-AF46-4F5924BD03E4}" type="parTrans" cxnId="{A6CE20D9-AB49-471B-9449-2DC54155405D}">
      <dgm:prSet/>
      <dgm:spPr/>
      <dgm:t>
        <a:bodyPr/>
        <a:lstStyle/>
        <a:p>
          <a:endParaRPr lang="es-CL"/>
        </a:p>
      </dgm:t>
    </dgm:pt>
    <dgm:pt modelId="{2E99E78B-6382-4709-A04D-54DC71E748CF}" type="sibTrans" cxnId="{A6CE20D9-AB49-471B-9449-2DC54155405D}">
      <dgm:prSet/>
      <dgm:spPr/>
      <dgm:t>
        <a:bodyPr/>
        <a:lstStyle/>
        <a:p>
          <a:endParaRPr lang="es-CL"/>
        </a:p>
      </dgm:t>
    </dgm:pt>
    <dgm:pt modelId="{D3A2FB2A-5A97-4AE1-9991-F582E68C6373}">
      <dgm:prSet phldrT="[Texto]" phldr="1"/>
      <dgm:spPr/>
      <dgm:t>
        <a:bodyPr/>
        <a:lstStyle/>
        <a:p>
          <a:endParaRPr lang="es-CL"/>
        </a:p>
      </dgm:t>
    </dgm:pt>
    <dgm:pt modelId="{BABD8FE1-6FC4-4D93-95EA-40985323AA6A}" type="parTrans" cxnId="{CCEC3EEE-52C3-4DE2-B512-C1F97A1E5C02}">
      <dgm:prSet/>
      <dgm:spPr/>
      <dgm:t>
        <a:bodyPr/>
        <a:lstStyle/>
        <a:p>
          <a:endParaRPr lang="es-CL"/>
        </a:p>
      </dgm:t>
    </dgm:pt>
    <dgm:pt modelId="{0C376C70-C167-4A7C-96A1-572E64536A33}" type="sibTrans" cxnId="{CCEC3EEE-52C3-4DE2-B512-C1F97A1E5C02}">
      <dgm:prSet/>
      <dgm:spPr/>
      <dgm:t>
        <a:bodyPr/>
        <a:lstStyle/>
        <a:p>
          <a:endParaRPr lang="es-CL"/>
        </a:p>
      </dgm:t>
    </dgm:pt>
    <dgm:pt modelId="{C37AD1D9-42EB-4576-A1AF-F1977DA4A691}">
      <dgm:prSet phldrT="[Texto]" phldr="1"/>
      <dgm:spPr/>
      <dgm:t>
        <a:bodyPr/>
        <a:lstStyle/>
        <a:p>
          <a:endParaRPr lang="es-CL" dirty="0"/>
        </a:p>
      </dgm:t>
    </dgm:pt>
    <dgm:pt modelId="{C00AAFF0-DF0F-450D-800F-BB48013BDD1E}" type="parTrans" cxnId="{A520E6AF-B66A-46AC-BFFD-019D75CA83AD}">
      <dgm:prSet/>
      <dgm:spPr/>
      <dgm:t>
        <a:bodyPr/>
        <a:lstStyle/>
        <a:p>
          <a:endParaRPr lang="es-CL"/>
        </a:p>
      </dgm:t>
    </dgm:pt>
    <dgm:pt modelId="{F8AD1683-9030-40C8-903F-C7B2505D8FDD}" type="sibTrans" cxnId="{A520E6AF-B66A-46AC-BFFD-019D75CA83AD}">
      <dgm:prSet/>
      <dgm:spPr/>
      <dgm:t>
        <a:bodyPr/>
        <a:lstStyle/>
        <a:p>
          <a:endParaRPr lang="es-CL"/>
        </a:p>
      </dgm:t>
    </dgm:pt>
    <dgm:pt modelId="{677472F3-F335-426F-8E47-3478BEE17098}">
      <dgm:prSet phldrT="[Texto]"/>
      <dgm:spPr/>
      <dgm:t>
        <a:bodyPr/>
        <a:lstStyle/>
        <a:p>
          <a:endParaRPr lang="es-CL" dirty="0"/>
        </a:p>
      </dgm:t>
    </dgm:pt>
    <dgm:pt modelId="{30E6692C-AF39-4072-B026-9800CCD7A654}" type="parTrans" cxnId="{95EE0E6D-0BA0-4FE7-A29A-7643CBD32E4F}">
      <dgm:prSet/>
      <dgm:spPr/>
      <dgm:t>
        <a:bodyPr/>
        <a:lstStyle/>
        <a:p>
          <a:endParaRPr lang="es-CL"/>
        </a:p>
      </dgm:t>
    </dgm:pt>
    <dgm:pt modelId="{E568A663-7F16-4B01-96F8-C9737AD4830A}" type="sibTrans" cxnId="{95EE0E6D-0BA0-4FE7-A29A-7643CBD32E4F}">
      <dgm:prSet/>
      <dgm:spPr/>
      <dgm:t>
        <a:bodyPr/>
        <a:lstStyle/>
        <a:p>
          <a:endParaRPr lang="es-CL"/>
        </a:p>
      </dgm:t>
    </dgm:pt>
    <dgm:pt modelId="{0ACD5425-1A7F-484E-8721-02831CD02008}">
      <dgm:prSet phldrT="[Texto]"/>
      <dgm:spPr/>
      <dgm:t>
        <a:bodyPr/>
        <a:lstStyle/>
        <a:p>
          <a:endParaRPr lang="es-CL" dirty="0"/>
        </a:p>
      </dgm:t>
    </dgm:pt>
    <dgm:pt modelId="{F8F1602D-4204-4FAE-B1D7-6ABE18F08D7A}" type="parTrans" cxnId="{012909BD-32D3-4505-B0A6-77004AD74521}">
      <dgm:prSet/>
      <dgm:spPr/>
      <dgm:t>
        <a:bodyPr/>
        <a:lstStyle/>
        <a:p>
          <a:endParaRPr lang="es-CL"/>
        </a:p>
      </dgm:t>
    </dgm:pt>
    <dgm:pt modelId="{8294EBFA-F2C3-4C6F-85E3-8EECB405AB40}" type="sibTrans" cxnId="{012909BD-32D3-4505-B0A6-77004AD74521}">
      <dgm:prSet/>
      <dgm:spPr/>
      <dgm:t>
        <a:bodyPr/>
        <a:lstStyle/>
        <a:p>
          <a:endParaRPr lang="es-CL"/>
        </a:p>
      </dgm:t>
    </dgm:pt>
    <dgm:pt modelId="{1EF0AAEB-9017-404A-94B1-1A9B4E52B95C}">
      <dgm:prSet phldrT="[Texto]"/>
      <dgm:spPr/>
      <dgm:t>
        <a:bodyPr/>
        <a:lstStyle/>
        <a:p>
          <a:r>
            <a:rPr lang="es-CL" dirty="0" smtClean="0"/>
            <a:t>APERTURA A LA COMUNICACIÓN</a:t>
          </a:r>
          <a:endParaRPr lang="es-CL" dirty="0"/>
        </a:p>
      </dgm:t>
    </dgm:pt>
    <dgm:pt modelId="{925F96FF-B666-42E9-AED5-2ABD49BBDFEA}" type="parTrans" cxnId="{1DE8299D-7189-4F8B-B925-4E13CA93CEA3}">
      <dgm:prSet/>
      <dgm:spPr/>
      <dgm:t>
        <a:bodyPr/>
        <a:lstStyle/>
        <a:p>
          <a:endParaRPr lang="es-CL"/>
        </a:p>
      </dgm:t>
    </dgm:pt>
    <dgm:pt modelId="{42E31370-AA00-4A49-BD84-3BC968946B41}" type="sibTrans" cxnId="{1DE8299D-7189-4F8B-B925-4E13CA93CEA3}">
      <dgm:prSet/>
      <dgm:spPr/>
      <dgm:t>
        <a:bodyPr/>
        <a:lstStyle/>
        <a:p>
          <a:endParaRPr lang="es-CL"/>
        </a:p>
      </dgm:t>
    </dgm:pt>
    <dgm:pt modelId="{BE4755D4-608D-42F5-9057-4AA1AB5E7A59}">
      <dgm:prSet phldrT="[Texto]"/>
      <dgm:spPr/>
      <dgm:t>
        <a:bodyPr/>
        <a:lstStyle/>
        <a:p>
          <a:r>
            <a:rPr lang="es-CL" dirty="0" smtClean="0"/>
            <a:t>PARTICIPACIÓN</a:t>
          </a:r>
          <a:endParaRPr lang="es-CL" dirty="0"/>
        </a:p>
      </dgm:t>
    </dgm:pt>
    <dgm:pt modelId="{8286299B-CA7D-419E-BA48-06EA6D8EF2A1}" type="parTrans" cxnId="{C13D1EB3-0EC2-4FEC-9DFC-82877F795666}">
      <dgm:prSet/>
      <dgm:spPr/>
      <dgm:t>
        <a:bodyPr/>
        <a:lstStyle/>
        <a:p>
          <a:endParaRPr lang="es-CL"/>
        </a:p>
      </dgm:t>
    </dgm:pt>
    <dgm:pt modelId="{51D35B17-1D2A-493A-B92E-04242FC95EAB}" type="sibTrans" cxnId="{C13D1EB3-0EC2-4FEC-9DFC-82877F795666}">
      <dgm:prSet/>
      <dgm:spPr/>
      <dgm:t>
        <a:bodyPr/>
        <a:lstStyle/>
        <a:p>
          <a:endParaRPr lang="es-CL"/>
        </a:p>
      </dgm:t>
    </dgm:pt>
    <dgm:pt modelId="{23E99378-C5CD-4BC2-B1FB-E31DB060EC6E}">
      <dgm:prSet phldrT="[Texto]" custT="1"/>
      <dgm:spPr/>
      <dgm:t>
        <a:bodyPr/>
        <a:lstStyle/>
        <a:p>
          <a:r>
            <a:rPr lang="es-CL" sz="1200" dirty="0" smtClean="0"/>
            <a:t>APRENDIZAJE CONTINUO</a:t>
          </a:r>
          <a:endParaRPr lang="es-CL" sz="1200" dirty="0"/>
        </a:p>
      </dgm:t>
    </dgm:pt>
    <dgm:pt modelId="{ACB2E049-98C9-4A6B-BF88-A48333CBC16A}" type="parTrans" cxnId="{14E45B33-6844-4A89-B128-289D476856BA}">
      <dgm:prSet/>
      <dgm:spPr/>
      <dgm:t>
        <a:bodyPr/>
        <a:lstStyle/>
        <a:p>
          <a:endParaRPr lang="es-CL"/>
        </a:p>
      </dgm:t>
    </dgm:pt>
    <dgm:pt modelId="{10A72B59-F646-41DA-B9BD-02BC8C526083}" type="sibTrans" cxnId="{14E45B33-6844-4A89-B128-289D476856BA}">
      <dgm:prSet/>
      <dgm:spPr/>
      <dgm:t>
        <a:bodyPr/>
        <a:lstStyle/>
        <a:p>
          <a:endParaRPr lang="es-CL"/>
        </a:p>
      </dgm:t>
    </dgm:pt>
    <dgm:pt modelId="{A64CA65E-3684-43E8-AF7A-DA4EDB3333EC}">
      <dgm:prSet phldrT="[Texto]" custT="1"/>
      <dgm:spPr/>
      <dgm:t>
        <a:bodyPr/>
        <a:lstStyle/>
        <a:p>
          <a:r>
            <a:rPr lang="es-CL" sz="1100" dirty="0" smtClean="0"/>
            <a:t>CULTURA DE COLABORACIÓN</a:t>
          </a:r>
          <a:endParaRPr lang="es-CL" sz="1100" dirty="0"/>
        </a:p>
      </dgm:t>
    </dgm:pt>
    <dgm:pt modelId="{ABAEC2F3-2E97-4B30-9998-54B8DBF1EDEF}" type="parTrans" cxnId="{B4E3C986-C4A7-419C-ADE6-552978DEFB12}">
      <dgm:prSet/>
      <dgm:spPr/>
      <dgm:t>
        <a:bodyPr/>
        <a:lstStyle/>
        <a:p>
          <a:endParaRPr lang="es-CL"/>
        </a:p>
      </dgm:t>
    </dgm:pt>
    <dgm:pt modelId="{B842AB3D-15A6-4A2B-AEDC-14AD6BF31407}" type="sibTrans" cxnId="{B4E3C986-C4A7-419C-ADE6-552978DEFB12}">
      <dgm:prSet/>
      <dgm:spPr/>
      <dgm:t>
        <a:bodyPr/>
        <a:lstStyle/>
        <a:p>
          <a:endParaRPr lang="es-CL"/>
        </a:p>
      </dgm:t>
    </dgm:pt>
    <dgm:pt modelId="{CCDD618D-3FC1-400D-A01F-E82FC9B9F512}">
      <dgm:prSet phldrT="[Texto]"/>
      <dgm:spPr/>
      <dgm:t>
        <a:bodyPr/>
        <a:lstStyle/>
        <a:p>
          <a:endParaRPr lang="es-CL" dirty="0"/>
        </a:p>
      </dgm:t>
    </dgm:pt>
    <dgm:pt modelId="{181E28AD-16F8-4C6C-8511-DF14C1EA2638}" type="parTrans" cxnId="{5EDC81AA-B9FE-41C0-A327-B23379BC1415}">
      <dgm:prSet/>
      <dgm:spPr/>
      <dgm:t>
        <a:bodyPr/>
        <a:lstStyle/>
        <a:p>
          <a:endParaRPr lang="es-CL"/>
        </a:p>
      </dgm:t>
    </dgm:pt>
    <dgm:pt modelId="{97455C8E-224D-4E51-A339-CF40AB37D4D2}" type="sibTrans" cxnId="{5EDC81AA-B9FE-41C0-A327-B23379BC1415}">
      <dgm:prSet/>
      <dgm:spPr/>
      <dgm:t>
        <a:bodyPr/>
        <a:lstStyle/>
        <a:p>
          <a:endParaRPr lang="es-CL"/>
        </a:p>
      </dgm:t>
    </dgm:pt>
    <dgm:pt modelId="{E38E4E25-C581-4A6C-B980-4D829D4D2D1F}" type="pres">
      <dgm:prSet presAssocID="{68184BE3-1AF8-425F-AE6C-752E7E8EFB7D}" presName="cycle" presStyleCnt="0">
        <dgm:presLayoutVars>
          <dgm:chMax val="1"/>
          <dgm:dir/>
          <dgm:animLvl val="ctr"/>
          <dgm:resizeHandles val="exact"/>
        </dgm:presLayoutVars>
      </dgm:prSet>
      <dgm:spPr/>
      <dgm:t>
        <a:bodyPr/>
        <a:lstStyle/>
        <a:p>
          <a:endParaRPr lang="es-CL"/>
        </a:p>
      </dgm:t>
    </dgm:pt>
    <dgm:pt modelId="{C4AF00BA-2B8F-45E2-A9F6-19BE58D44624}" type="pres">
      <dgm:prSet presAssocID="{B0AE9EB1-848B-4C2A-B5C5-0D74AEA4F1B0}" presName="centerShape" presStyleLbl="node0" presStyleIdx="0" presStyleCnt="1"/>
      <dgm:spPr/>
      <dgm:t>
        <a:bodyPr/>
        <a:lstStyle/>
        <a:p>
          <a:endParaRPr lang="es-CL"/>
        </a:p>
      </dgm:t>
    </dgm:pt>
    <dgm:pt modelId="{21B7E765-BFAC-49DD-A2AE-77F452B6FCAA}" type="pres">
      <dgm:prSet presAssocID="{203D220B-8C96-41B1-8394-9E669CF18C80}" presName="Name9" presStyleLbl="parChTrans1D2" presStyleIdx="0" presStyleCnt="5"/>
      <dgm:spPr/>
      <dgm:t>
        <a:bodyPr/>
        <a:lstStyle/>
        <a:p>
          <a:endParaRPr lang="es-CL"/>
        </a:p>
      </dgm:t>
    </dgm:pt>
    <dgm:pt modelId="{291AB080-F1E2-45EF-BF63-EC3FA06EE5AC}" type="pres">
      <dgm:prSet presAssocID="{203D220B-8C96-41B1-8394-9E669CF18C80}" presName="connTx" presStyleLbl="parChTrans1D2" presStyleIdx="0" presStyleCnt="5"/>
      <dgm:spPr/>
      <dgm:t>
        <a:bodyPr/>
        <a:lstStyle/>
        <a:p>
          <a:endParaRPr lang="es-CL"/>
        </a:p>
      </dgm:t>
    </dgm:pt>
    <dgm:pt modelId="{F124B4F7-3BBB-485E-9662-99DBCC182CC6}" type="pres">
      <dgm:prSet presAssocID="{208355D0-EAE1-4625-B7E0-118F0FAC4868}" presName="node" presStyleLbl="node1" presStyleIdx="0" presStyleCnt="5">
        <dgm:presLayoutVars>
          <dgm:bulletEnabled val="1"/>
        </dgm:presLayoutVars>
      </dgm:prSet>
      <dgm:spPr/>
      <dgm:t>
        <a:bodyPr/>
        <a:lstStyle/>
        <a:p>
          <a:endParaRPr lang="es-CL"/>
        </a:p>
      </dgm:t>
    </dgm:pt>
    <dgm:pt modelId="{55D37C55-140A-48B0-812B-A153E94D729B}" type="pres">
      <dgm:prSet presAssocID="{925F96FF-B666-42E9-AED5-2ABD49BBDFEA}" presName="Name9" presStyleLbl="parChTrans1D2" presStyleIdx="1" presStyleCnt="5"/>
      <dgm:spPr/>
      <dgm:t>
        <a:bodyPr/>
        <a:lstStyle/>
        <a:p>
          <a:endParaRPr lang="es-CL"/>
        </a:p>
      </dgm:t>
    </dgm:pt>
    <dgm:pt modelId="{25E72295-AB3C-48C8-AFB7-B20D5D509D01}" type="pres">
      <dgm:prSet presAssocID="{925F96FF-B666-42E9-AED5-2ABD49BBDFEA}" presName="connTx" presStyleLbl="parChTrans1D2" presStyleIdx="1" presStyleCnt="5"/>
      <dgm:spPr/>
      <dgm:t>
        <a:bodyPr/>
        <a:lstStyle/>
        <a:p>
          <a:endParaRPr lang="es-CL"/>
        </a:p>
      </dgm:t>
    </dgm:pt>
    <dgm:pt modelId="{F434F52F-F6AA-4526-8ACD-977C1D55E0DA}" type="pres">
      <dgm:prSet presAssocID="{1EF0AAEB-9017-404A-94B1-1A9B4E52B95C}" presName="node" presStyleLbl="node1" presStyleIdx="1" presStyleCnt="5">
        <dgm:presLayoutVars>
          <dgm:bulletEnabled val="1"/>
        </dgm:presLayoutVars>
      </dgm:prSet>
      <dgm:spPr/>
      <dgm:t>
        <a:bodyPr/>
        <a:lstStyle/>
        <a:p>
          <a:endParaRPr lang="es-CL"/>
        </a:p>
      </dgm:t>
    </dgm:pt>
    <dgm:pt modelId="{450B8B87-123D-48E5-9609-917129E8F7C7}" type="pres">
      <dgm:prSet presAssocID="{8286299B-CA7D-419E-BA48-06EA6D8EF2A1}" presName="Name9" presStyleLbl="parChTrans1D2" presStyleIdx="2" presStyleCnt="5"/>
      <dgm:spPr/>
      <dgm:t>
        <a:bodyPr/>
        <a:lstStyle/>
        <a:p>
          <a:endParaRPr lang="es-CL"/>
        </a:p>
      </dgm:t>
    </dgm:pt>
    <dgm:pt modelId="{90B6053C-FEBC-491B-B2E8-414ACC592CED}" type="pres">
      <dgm:prSet presAssocID="{8286299B-CA7D-419E-BA48-06EA6D8EF2A1}" presName="connTx" presStyleLbl="parChTrans1D2" presStyleIdx="2" presStyleCnt="5"/>
      <dgm:spPr/>
      <dgm:t>
        <a:bodyPr/>
        <a:lstStyle/>
        <a:p>
          <a:endParaRPr lang="es-CL"/>
        </a:p>
      </dgm:t>
    </dgm:pt>
    <dgm:pt modelId="{8599ADC9-B7C3-4A04-8DEA-CAD25EC58E5A}" type="pres">
      <dgm:prSet presAssocID="{BE4755D4-608D-42F5-9057-4AA1AB5E7A59}" presName="node" presStyleLbl="node1" presStyleIdx="2" presStyleCnt="5">
        <dgm:presLayoutVars>
          <dgm:bulletEnabled val="1"/>
        </dgm:presLayoutVars>
      </dgm:prSet>
      <dgm:spPr/>
      <dgm:t>
        <a:bodyPr/>
        <a:lstStyle/>
        <a:p>
          <a:endParaRPr lang="es-CL"/>
        </a:p>
      </dgm:t>
    </dgm:pt>
    <dgm:pt modelId="{22751029-C278-48E9-956E-F6BE48044591}" type="pres">
      <dgm:prSet presAssocID="{ACB2E049-98C9-4A6B-BF88-A48333CBC16A}" presName="Name9" presStyleLbl="parChTrans1D2" presStyleIdx="3" presStyleCnt="5"/>
      <dgm:spPr/>
      <dgm:t>
        <a:bodyPr/>
        <a:lstStyle/>
        <a:p>
          <a:endParaRPr lang="es-CL"/>
        </a:p>
      </dgm:t>
    </dgm:pt>
    <dgm:pt modelId="{22CD35DC-1BC4-48B4-A985-3E7B07C5026D}" type="pres">
      <dgm:prSet presAssocID="{ACB2E049-98C9-4A6B-BF88-A48333CBC16A}" presName="connTx" presStyleLbl="parChTrans1D2" presStyleIdx="3" presStyleCnt="5"/>
      <dgm:spPr/>
      <dgm:t>
        <a:bodyPr/>
        <a:lstStyle/>
        <a:p>
          <a:endParaRPr lang="es-CL"/>
        </a:p>
      </dgm:t>
    </dgm:pt>
    <dgm:pt modelId="{862B694E-56EB-493E-962E-9C4FBBC3F6BF}" type="pres">
      <dgm:prSet presAssocID="{23E99378-C5CD-4BC2-B1FB-E31DB060EC6E}" presName="node" presStyleLbl="node1" presStyleIdx="3" presStyleCnt="5">
        <dgm:presLayoutVars>
          <dgm:bulletEnabled val="1"/>
        </dgm:presLayoutVars>
      </dgm:prSet>
      <dgm:spPr/>
      <dgm:t>
        <a:bodyPr/>
        <a:lstStyle/>
        <a:p>
          <a:endParaRPr lang="es-CL"/>
        </a:p>
      </dgm:t>
    </dgm:pt>
    <dgm:pt modelId="{1DB95FF8-1F47-4358-B289-D301307A7353}" type="pres">
      <dgm:prSet presAssocID="{ABAEC2F3-2E97-4B30-9998-54B8DBF1EDEF}" presName="Name9" presStyleLbl="parChTrans1D2" presStyleIdx="4" presStyleCnt="5"/>
      <dgm:spPr/>
      <dgm:t>
        <a:bodyPr/>
        <a:lstStyle/>
        <a:p>
          <a:endParaRPr lang="es-CL"/>
        </a:p>
      </dgm:t>
    </dgm:pt>
    <dgm:pt modelId="{C706B391-84B0-4837-82D7-53EAD1DB4E08}" type="pres">
      <dgm:prSet presAssocID="{ABAEC2F3-2E97-4B30-9998-54B8DBF1EDEF}" presName="connTx" presStyleLbl="parChTrans1D2" presStyleIdx="4" presStyleCnt="5"/>
      <dgm:spPr/>
      <dgm:t>
        <a:bodyPr/>
        <a:lstStyle/>
        <a:p>
          <a:endParaRPr lang="es-CL"/>
        </a:p>
      </dgm:t>
    </dgm:pt>
    <dgm:pt modelId="{2256B94A-1458-4370-8BE6-A96C11F66357}" type="pres">
      <dgm:prSet presAssocID="{A64CA65E-3684-43E8-AF7A-DA4EDB3333EC}" presName="node" presStyleLbl="node1" presStyleIdx="4" presStyleCnt="5">
        <dgm:presLayoutVars>
          <dgm:bulletEnabled val="1"/>
        </dgm:presLayoutVars>
      </dgm:prSet>
      <dgm:spPr/>
      <dgm:t>
        <a:bodyPr/>
        <a:lstStyle/>
        <a:p>
          <a:endParaRPr lang="es-CL"/>
        </a:p>
      </dgm:t>
    </dgm:pt>
  </dgm:ptLst>
  <dgm:cxnLst>
    <dgm:cxn modelId="{AA201DE5-AD46-48BE-BC56-A7C7E0522684}" srcId="{B0AE9EB1-848B-4C2A-B5C5-0D74AEA4F1B0}" destId="{208355D0-EAE1-4625-B7E0-118F0FAC4868}" srcOrd="0" destOrd="0" parTransId="{203D220B-8C96-41B1-8394-9E669CF18C80}" sibTransId="{1511064E-C054-4628-BF17-923D98A97A9C}"/>
    <dgm:cxn modelId="{CC614C14-9E00-40DC-9982-C87CA21AAC54}" type="presOf" srcId="{8286299B-CA7D-419E-BA48-06EA6D8EF2A1}" destId="{450B8B87-123D-48E5-9609-917129E8F7C7}" srcOrd="0" destOrd="0" presId="urn:microsoft.com/office/officeart/2005/8/layout/radial1"/>
    <dgm:cxn modelId="{99A2A98B-3FB1-41C3-9799-8DECF5995548}" type="presOf" srcId="{1EF0AAEB-9017-404A-94B1-1A9B4E52B95C}" destId="{F434F52F-F6AA-4526-8ACD-977C1D55E0DA}" srcOrd="0" destOrd="0" presId="urn:microsoft.com/office/officeart/2005/8/layout/radial1"/>
    <dgm:cxn modelId="{B4E3C986-C4A7-419C-ADE6-552978DEFB12}" srcId="{B0AE9EB1-848B-4C2A-B5C5-0D74AEA4F1B0}" destId="{A64CA65E-3684-43E8-AF7A-DA4EDB3333EC}" srcOrd="4" destOrd="0" parTransId="{ABAEC2F3-2E97-4B30-9998-54B8DBF1EDEF}" sibTransId="{B842AB3D-15A6-4A2B-AEDC-14AD6BF31407}"/>
    <dgm:cxn modelId="{D50963D0-7064-4DD4-9382-A23F8FDC1A39}" type="presOf" srcId="{925F96FF-B666-42E9-AED5-2ABD49BBDFEA}" destId="{25E72295-AB3C-48C8-AFB7-B20D5D509D01}" srcOrd="1" destOrd="0" presId="urn:microsoft.com/office/officeart/2005/8/layout/radial1"/>
    <dgm:cxn modelId="{9BFC599E-3D3D-4026-B5A4-87B292073B90}" type="presOf" srcId="{BE4755D4-608D-42F5-9057-4AA1AB5E7A59}" destId="{8599ADC9-B7C3-4A04-8DEA-CAD25EC58E5A}" srcOrd="0" destOrd="0" presId="urn:microsoft.com/office/officeart/2005/8/layout/radial1"/>
    <dgm:cxn modelId="{98078E02-5868-4811-B97A-F084FD31768D}" type="presOf" srcId="{68184BE3-1AF8-425F-AE6C-752E7E8EFB7D}" destId="{E38E4E25-C581-4A6C-B980-4D829D4D2D1F}" srcOrd="0" destOrd="0" presId="urn:microsoft.com/office/officeart/2005/8/layout/radial1"/>
    <dgm:cxn modelId="{96E11F32-570A-4716-8222-9A44DF4B1CB1}" type="presOf" srcId="{203D220B-8C96-41B1-8394-9E669CF18C80}" destId="{21B7E765-BFAC-49DD-A2AE-77F452B6FCAA}" srcOrd="0" destOrd="0" presId="urn:microsoft.com/office/officeart/2005/8/layout/radial1"/>
    <dgm:cxn modelId="{CCEC3EEE-52C3-4DE2-B512-C1F97A1E5C02}" srcId="{0ACD5425-1A7F-484E-8721-02831CD02008}" destId="{D3A2FB2A-5A97-4AE1-9991-F582E68C6373}" srcOrd="1" destOrd="0" parTransId="{BABD8FE1-6FC4-4D93-95EA-40985323AA6A}" sibTransId="{0C376C70-C167-4A7C-96A1-572E64536A33}"/>
    <dgm:cxn modelId="{F6E3A7CA-7477-4C3F-B711-4CDAD56178D7}" type="presOf" srcId="{925F96FF-B666-42E9-AED5-2ABD49BBDFEA}" destId="{55D37C55-140A-48B0-812B-A153E94D729B}" srcOrd="0" destOrd="0" presId="urn:microsoft.com/office/officeart/2005/8/layout/radial1"/>
    <dgm:cxn modelId="{1DE8299D-7189-4F8B-B925-4E13CA93CEA3}" srcId="{B0AE9EB1-848B-4C2A-B5C5-0D74AEA4F1B0}" destId="{1EF0AAEB-9017-404A-94B1-1A9B4E52B95C}" srcOrd="1" destOrd="0" parTransId="{925F96FF-B666-42E9-AED5-2ABD49BBDFEA}" sibTransId="{42E31370-AA00-4A49-BD84-3BC968946B41}"/>
    <dgm:cxn modelId="{794F164D-0966-4754-824E-A6FCD2247453}" type="presOf" srcId="{ACB2E049-98C9-4A6B-BF88-A48333CBC16A}" destId="{22751029-C278-48E9-956E-F6BE48044591}" srcOrd="0" destOrd="0" presId="urn:microsoft.com/office/officeart/2005/8/layout/radial1"/>
    <dgm:cxn modelId="{5EDC81AA-B9FE-41C0-A327-B23379BC1415}" srcId="{68184BE3-1AF8-425F-AE6C-752E7E8EFB7D}" destId="{CCDD618D-3FC1-400D-A01F-E82FC9B9F512}" srcOrd="1" destOrd="0" parTransId="{181E28AD-16F8-4C6C-8511-DF14C1EA2638}" sibTransId="{97455C8E-224D-4E51-A339-CF40AB37D4D2}"/>
    <dgm:cxn modelId="{6563B5A6-1B45-418B-9DAE-7F3200895436}" type="presOf" srcId="{B0AE9EB1-848B-4C2A-B5C5-0D74AEA4F1B0}" destId="{C4AF00BA-2B8F-45E2-A9F6-19BE58D44624}" srcOrd="0" destOrd="0" presId="urn:microsoft.com/office/officeart/2005/8/layout/radial1"/>
    <dgm:cxn modelId="{012909BD-32D3-4505-B0A6-77004AD74521}" srcId="{68184BE3-1AF8-425F-AE6C-752E7E8EFB7D}" destId="{0ACD5425-1A7F-484E-8721-02831CD02008}" srcOrd="2" destOrd="0" parTransId="{F8F1602D-4204-4FAE-B1D7-6ABE18F08D7A}" sibTransId="{8294EBFA-F2C3-4C6F-85E3-8EECB405AB40}"/>
    <dgm:cxn modelId="{E4DED54A-2E3B-44EA-83CC-52A269696587}" type="presOf" srcId="{203D220B-8C96-41B1-8394-9E669CF18C80}" destId="{291AB080-F1E2-45EF-BF63-EC3FA06EE5AC}" srcOrd="1" destOrd="0" presId="urn:microsoft.com/office/officeart/2005/8/layout/radial1"/>
    <dgm:cxn modelId="{8316E00A-4955-41CD-B38A-FACA1D3302A5}" type="presOf" srcId="{A64CA65E-3684-43E8-AF7A-DA4EDB3333EC}" destId="{2256B94A-1458-4370-8BE6-A96C11F66357}" srcOrd="0" destOrd="0" presId="urn:microsoft.com/office/officeart/2005/8/layout/radial1"/>
    <dgm:cxn modelId="{A6CE20D9-AB49-471B-9449-2DC54155405D}" srcId="{0ACD5425-1A7F-484E-8721-02831CD02008}" destId="{1D0AC6F9-9D03-420A-9294-D7FE402084E1}" srcOrd="0" destOrd="0" parTransId="{8079F7C5-18C0-44E6-AF46-4F5924BD03E4}" sibTransId="{2E99E78B-6382-4709-A04D-54DC71E748CF}"/>
    <dgm:cxn modelId="{58F88F7F-537C-4361-9CFD-00604356917A}" type="presOf" srcId="{23E99378-C5CD-4BC2-B1FB-E31DB060EC6E}" destId="{862B694E-56EB-493E-962E-9C4FBBC3F6BF}" srcOrd="0" destOrd="0" presId="urn:microsoft.com/office/officeart/2005/8/layout/radial1"/>
    <dgm:cxn modelId="{0B84ABBC-11AF-4145-ABAF-C4589F70CFFB}" type="presOf" srcId="{8286299B-CA7D-419E-BA48-06EA6D8EF2A1}" destId="{90B6053C-FEBC-491B-B2E8-414ACC592CED}" srcOrd="1" destOrd="0" presId="urn:microsoft.com/office/officeart/2005/8/layout/radial1"/>
    <dgm:cxn modelId="{95EE0E6D-0BA0-4FE7-A29A-7643CBD32E4F}" srcId="{0ACD5425-1A7F-484E-8721-02831CD02008}" destId="{677472F3-F335-426F-8E47-3478BEE17098}" srcOrd="3" destOrd="0" parTransId="{30E6692C-AF39-4072-B026-9800CCD7A654}" sibTransId="{E568A663-7F16-4B01-96F8-C9737AD4830A}"/>
    <dgm:cxn modelId="{14E45B33-6844-4A89-B128-289D476856BA}" srcId="{B0AE9EB1-848B-4C2A-B5C5-0D74AEA4F1B0}" destId="{23E99378-C5CD-4BC2-B1FB-E31DB060EC6E}" srcOrd="3" destOrd="0" parTransId="{ACB2E049-98C9-4A6B-BF88-A48333CBC16A}" sibTransId="{10A72B59-F646-41DA-B9BD-02BC8C526083}"/>
    <dgm:cxn modelId="{3CB094C1-7611-4B9D-8F32-4983D974B962}" type="presOf" srcId="{ACB2E049-98C9-4A6B-BF88-A48333CBC16A}" destId="{22CD35DC-1BC4-48B4-A985-3E7B07C5026D}" srcOrd="1" destOrd="0" presId="urn:microsoft.com/office/officeart/2005/8/layout/radial1"/>
    <dgm:cxn modelId="{A285041E-D13A-4F57-912E-96EAC2607D51}" type="presOf" srcId="{208355D0-EAE1-4625-B7E0-118F0FAC4868}" destId="{F124B4F7-3BBB-485E-9662-99DBCC182CC6}" srcOrd="0" destOrd="0" presId="urn:microsoft.com/office/officeart/2005/8/layout/radial1"/>
    <dgm:cxn modelId="{7B5AE4F9-C7C2-4471-8137-991BE69B2E86}" type="presOf" srcId="{ABAEC2F3-2E97-4B30-9998-54B8DBF1EDEF}" destId="{1DB95FF8-1F47-4358-B289-D301307A7353}" srcOrd="0" destOrd="0" presId="urn:microsoft.com/office/officeart/2005/8/layout/radial1"/>
    <dgm:cxn modelId="{B364A25E-B270-45DF-821C-B0FF44105DE9}" srcId="{68184BE3-1AF8-425F-AE6C-752E7E8EFB7D}" destId="{B0AE9EB1-848B-4C2A-B5C5-0D74AEA4F1B0}" srcOrd="0" destOrd="0" parTransId="{8B970A31-A27A-4B1C-83F6-20F00737D0D8}" sibTransId="{EC73E12F-2728-4B7B-9C77-F5519A662B98}"/>
    <dgm:cxn modelId="{A520E6AF-B66A-46AC-BFFD-019D75CA83AD}" srcId="{0ACD5425-1A7F-484E-8721-02831CD02008}" destId="{C37AD1D9-42EB-4576-A1AF-F1977DA4A691}" srcOrd="2" destOrd="0" parTransId="{C00AAFF0-DF0F-450D-800F-BB48013BDD1E}" sibTransId="{F8AD1683-9030-40C8-903F-C7B2505D8FDD}"/>
    <dgm:cxn modelId="{109C84A3-4E77-467F-89D9-7653C7DB3ABD}" type="presOf" srcId="{ABAEC2F3-2E97-4B30-9998-54B8DBF1EDEF}" destId="{C706B391-84B0-4837-82D7-53EAD1DB4E08}" srcOrd="1" destOrd="0" presId="urn:microsoft.com/office/officeart/2005/8/layout/radial1"/>
    <dgm:cxn modelId="{C13D1EB3-0EC2-4FEC-9DFC-82877F795666}" srcId="{B0AE9EB1-848B-4C2A-B5C5-0D74AEA4F1B0}" destId="{BE4755D4-608D-42F5-9057-4AA1AB5E7A59}" srcOrd="2" destOrd="0" parTransId="{8286299B-CA7D-419E-BA48-06EA6D8EF2A1}" sibTransId="{51D35B17-1D2A-493A-B92E-04242FC95EAB}"/>
    <dgm:cxn modelId="{89AEDB14-83CD-42AC-BE9D-61335A5B880B}" type="presParOf" srcId="{E38E4E25-C581-4A6C-B980-4D829D4D2D1F}" destId="{C4AF00BA-2B8F-45E2-A9F6-19BE58D44624}" srcOrd="0" destOrd="0" presId="urn:microsoft.com/office/officeart/2005/8/layout/radial1"/>
    <dgm:cxn modelId="{E20BD183-C470-46BF-A5F7-F7E05B6CF379}" type="presParOf" srcId="{E38E4E25-C581-4A6C-B980-4D829D4D2D1F}" destId="{21B7E765-BFAC-49DD-A2AE-77F452B6FCAA}" srcOrd="1" destOrd="0" presId="urn:microsoft.com/office/officeart/2005/8/layout/radial1"/>
    <dgm:cxn modelId="{1473869D-DB57-446D-B26E-C41E7FFDB04F}" type="presParOf" srcId="{21B7E765-BFAC-49DD-A2AE-77F452B6FCAA}" destId="{291AB080-F1E2-45EF-BF63-EC3FA06EE5AC}" srcOrd="0" destOrd="0" presId="urn:microsoft.com/office/officeart/2005/8/layout/radial1"/>
    <dgm:cxn modelId="{E23A1622-92AF-47B9-89DE-D868CF35709C}" type="presParOf" srcId="{E38E4E25-C581-4A6C-B980-4D829D4D2D1F}" destId="{F124B4F7-3BBB-485E-9662-99DBCC182CC6}" srcOrd="2" destOrd="0" presId="urn:microsoft.com/office/officeart/2005/8/layout/radial1"/>
    <dgm:cxn modelId="{619795A3-D5F0-45D7-BC93-1783593CDB5B}" type="presParOf" srcId="{E38E4E25-C581-4A6C-B980-4D829D4D2D1F}" destId="{55D37C55-140A-48B0-812B-A153E94D729B}" srcOrd="3" destOrd="0" presId="urn:microsoft.com/office/officeart/2005/8/layout/radial1"/>
    <dgm:cxn modelId="{C36717D1-541A-4946-B8F2-D334AF5346D4}" type="presParOf" srcId="{55D37C55-140A-48B0-812B-A153E94D729B}" destId="{25E72295-AB3C-48C8-AFB7-B20D5D509D01}" srcOrd="0" destOrd="0" presId="urn:microsoft.com/office/officeart/2005/8/layout/radial1"/>
    <dgm:cxn modelId="{88CAEE5F-7FB6-4115-820E-44C536E83E3C}" type="presParOf" srcId="{E38E4E25-C581-4A6C-B980-4D829D4D2D1F}" destId="{F434F52F-F6AA-4526-8ACD-977C1D55E0DA}" srcOrd="4" destOrd="0" presId="urn:microsoft.com/office/officeart/2005/8/layout/radial1"/>
    <dgm:cxn modelId="{8440B2FD-69B4-4DCA-9C5D-493F003A767D}" type="presParOf" srcId="{E38E4E25-C581-4A6C-B980-4D829D4D2D1F}" destId="{450B8B87-123D-48E5-9609-917129E8F7C7}" srcOrd="5" destOrd="0" presId="urn:microsoft.com/office/officeart/2005/8/layout/radial1"/>
    <dgm:cxn modelId="{137495CA-BE01-414F-BE0F-CC94283099DE}" type="presParOf" srcId="{450B8B87-123D-48E5-9609-917129E8F7C7}" destId="{90B6053C-FEBC-491B-B2E8-414ACC592CED}" srcOrd="0" destOrd="0" presId="urn:microsoft.com/office/officeart/2005/8/layout/radial1"/>
    <dgm:cxn modelId="{F1806896-2FB4-4F46-B98E-65FD86015124}" type="presParOf" srcId="{E38E4E25-C581-4A6C-B980-4D829D4D2D1F}" destId="{8599ADC9-B7C3-4A04-8DEA-CAD25EC58E5A}" srcOrd="6" destOrd="0" presId="urn:microsoft.com/office/officeart/2005/8/layout/radial1"/>
    <dgm:cxn modelId="{48300DFE-A242-47DB-9256-48D34D476EF5}" type="presParOf" srcId="{E38E4E25-C581-4A6C-B980-4D829D4D2D1F}" destId="{22751029-C278-48E9-956E-F6BE48044591}" srcOrd="7" destOrd="0" presId="urn:microsoft.com/office/officeart/2005/8/layout/radial1"/>
    <dgm:cxn modelId="{137ACA0D-F62F-4649-AC7A-A331DE297AB5}" type="presParOf" srcId="{22751029-C278-48E9-956E-F6BE48044591}" destId="{22CD35DC-1BC4-48B4-A985-3E7B07C5026D}" srcOrd="0" destOrd="0" presId="urn:microsoft.com/office/officeart/2005/8/layout/radial1"/>
    <dgm:cxn modelId="{941D0AFB-E656-4917-A327-F15867159A8F}" type="presParOf" srcId="{E38E4E25-C581-4A6C-B980-4D829D4D2D1F}" destId="{862B694E-56EB-493E-962E-9C4FBBC3F6BF}" srcOrd="8" destOrd="0" presId="urn:microsoft.com/office/officeart/2005/8/layout/radial1"/>
    <dgm:cxn modelId="{4DF22D37-5A0B-4012-A54C-9251C5601F72}" type="presParOf" srcId="{E38E4E25-C581-4A6C-B980-4D829D4D2D1F}" destId="{1DB95FF8-1F47-4358-B289-D301307A7353}" srcOrd="9" destOrd="0" presId="urn:microsoft.com/office/officeart/2005/8/layout/radial1"/>
    <dgm:cxn modelId="{CFDE8F11-673A-4E66-8BDD-B807945F2F20}" type="presParOf" srcId="{1DB95FF8-1F47-4358-B289-D301307A7353}" destId="{C706B391-84B0-4837-82D7-53EAD1DB4E08}" srcOrd="0" destOrd="0" presId="urn:microsoft.com/office/officeart/2005/8/layout/radial1"/>
    <dgm:cxn modelId="{A7F8D021-DB1B-4443-8847-30A303C3A0B6}" type="presParOf" srcId="{E38E4E25-C581-4A6C-B980-4D829D4D2D1F}" destId="{2256B94A-1458-4370-8BE6-A96C11F66357}" srcOrd="10"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9CF51E8-CE5B-4ED9-AD56-F61A96B9F972}" type="doc">
      <dgm:prSet loTypeId="urn:microsoft.com/office/officeart/2005/8/layout/hProcess4" loCatId="process" qsTypeId="urn:microsoft.com/office/officeart/2005/8/quickstyle/simple1" qsCatId="simple" csTypeId="urn:microsoft.com/office/officeart/2005/8/colors/accent1_2" csCatId="accent1" phldr="1"/>
      <dgm:spPr/>
      <dgm:t>
        <a:bodyPr/>
        <a:lstStyle/>
        <a:p>
          <a:endParaRPr lang="es-CL"/>
        </a:p>
      </dgm:t>
    </dgm:pt>
    <dgm:pt modelId="{74FC5910-97D5-4027-BAEF-6E207CF092E4}">
      <dgm:prSet phldrT="[Texto]"/>
      <dgm:spPr/>
      <dgm:t>
        <a:bodyPr/>
        <a:lstStyle/>
        <a:p>
          <a:r>
            <a:rPr lang="es-CL" dirty="0" smtClean="0"/>
            <a:t>PERSONAS</a:t>
          </a:r>
          <a:endParaRPr lang="es-CL" dirty="0"/>
        </a:p>
      </dgm:t>
    </dgm:pt>
    <dgm:pt modelId="{A63310D7-909C-407A-B6D1-E841193A708E}" type="parTrans" cxnId="{B439ACF1-865D-4A21-B1C0-04BEAB0641DF}">
      <dgm:prSet/>
      <dgm:spPr/>
      <dgm:t>
        <a:bodyPr/>
        <a:lstStyle/>
        <a:p>
          <a:endParaRPr lang="es-CL"/>
        </a:p>
      </dgm:t>
    </dgm:pt>
    <dgm:pt modelId="{576D083D-8FCA-4782-88E2-8A2B5FA8E4B8}" type="sibTrans" cxnId="{B439ACF1-865D-4A21-B1C0-04BEAB0641DF}">
      <dgm:prSet/>
      <dgm:spPr/>
      <dgm:t>
        <a:bodyPr/>
        <a:lstStyle/>
        <a:p>
          <a:endParaRPr lang="es-CL"/>
        </a:p>
      </dgm:t>
    </dgm:pt>
    <dgm:pt modelId="{F848C005-3B59-4B96-B95D-D1100254E5F5}">
      <dgm:prSet phldrT="[Texto]" custT="1"/>
      <dgm:spPr/>
      <dgm:t>
        <a:bodyPr/>
        <a:lstStyle/>
        <a:p>
          <a:r>
            <a:rPr lang="es-CL" sz="1200" dirty="0" smtClean="0"/>
            <a:t>HACEN</a:t>
          </a:r>
          <a:endParaRPr lang="es-CL" sz="1200" dirty="0"/>
        </a:p>
      </dgm:t>
    </dgm:pt>
    <dgm:pt modelId="{B9925FE0-EDAC-468D-86C1-93B1AF678A03}" type="parTrans" cxnId="{DC3CBE9C-1A24-4E97-89D5-783CD5067970}">
      <dgm:prSet/>
      <dgm:spPr/>
      <dgm:t>
        <a:bodyPr/>
        <a:lstStyle/>
        <a:p>
          <a:endParaRPr lang="es-CL"/>
        </a:p>
      </dgm:t>
    </dgm:pt>
    <dgm:pt modelId="{C8D298DF-40C7-47D6-91F3-485D42A62388}" type="sibTrans" cxnId="{DC3CBE9C-1A24-4E97-89D5-783CD5067970}">
      <dgm:prSet/>
      <dgm:spPr/>
      <dgm:t>
        <a:bodyPr/>
        <a:lstStyle/>
        <a:p>
          <a:endParaRPr lang="es-CL"/>
        </a:p>
      </dgm:t>
    </dgm:pt>
    <dgm:pt modelId="{A74E9C69-6081-4361-937F-098EEF4B7069}">
      <dgm:prSet phldrT="[Texto]" custT="1"/>
      <dgm:spPr/>
      <dgm:t>
        <a:bodyPr/>
        <a:lstStyle/>
        <a:p>
          <a:r>
            <a:rPr lang="es-CL" sz="1200" dirty="0" smtClean="0"/>
            <a:t>APRENDEN</a:t>
          </a:r>
          <a:endParaRPr lang="es-CL" sz="1200" dirty="0"/>
        </a:p>
      </dgm:t>
    </dgm:pt>
    <dgm:pt modelId="{62975763-D9AA-401E-9DDD-2A124C1E585E}" type="parTrans" cxnId="{7C27D309-602F-4018-A553-FBAAE3CF5881}">
      <dgm:prSet/>
      <dgm:spPr/>
      <dgm:t>
        <a:bodyPr/>
        <a:lstStyle/>
        <a:p>
          <a:endParaRPr lang="es-CL"/>
        </a:p>
      </dgm:t>
    </dgm:pt>
    <dgm:pt modelId="{A9D7A89B-E72F-47D9-873B-02ACF4FC05B2}" type="sibTrans" cxnId="{7C27D309-602F-4018-A553-FBAAE3CF5881}">
      <dgm:prSet/>
      <dgm:spPr/>
      <dgm:t>
        <a:bodyPr/>
        <a:lstStyle/>
        <a:p>
          <a:endParaRPr lang="es-CL"/>
        </a:p>
      </dgm:t>
    </dgm:pt>
    <dgm:pt modelId="{D07F89B7-DA37-4D5F-8BD3-13DE8907E7C2}">
      <dgm:prSet phldrT="[Texto]"/>
      <dgm:spPr/>
      <dgm:t>
        <a:bodyPr/>
        <a:lstStyle/>
        <a:p>
          <a:r>
            <a:rPr lang="es-CL" dirty="0" smtClean="0"/>
            <a:t>ORGANIZACIÓN</a:t>
          </a:r>
          <a:endParaRPr lang="es-CL" dirty="0"/>
        </a:p>
      </dgm:t>
    </dgm:pt>
    <dgm:pt modelId="{68EE10A8-BBCE-4B48-AFF3-F78ECDB53683}" type="parTrans" cxnId="{1A42AEB1-2CF7-46D6-B9E9-5A615D052BC5}">
      <dgm:prSet/>
      <dgm:spPr/>
      <dgm:t>
        <a:bodyPr/>
        <a:lstStyle/>
        <a:p>
          <a:endParaRPr lang="es-CL"/>
        </a:p>
      </dgm:t>
    </dgm:pt>
    <dgm:pt modelId="{58FA9C15-3D45-4033-A94A-36620BC2C5C9}" type="sibTrans" cxnId="{1A42AEB1-2CF7-46D6-B9E9-5A615D052BC5}">
      <dgm:prSet/>
      <dgm:spPr/>
      <dgm:t>
        <a:bodyPr/>
        <a:lstStyle/>
        <a:p>
          <a:endParaRPr lang="es-CL"/>
        </a:p>
      </dgm:t>
    </dgm:pt>
    <dgm:pt modelId="{09C9D048-BD83-474E-B33F-F3DF3213675C}">
      <dgm:prSet phldrT="[Texto]" custT="1"/>
      <dgm:spPr/>
      <dgm:t>
        <a:bodyPr/>
        <a:lstStyle/>
        <a:p>
          <a:r>
            <a:rPr lang="es-CL" sz="1100" dirty="0" smtClean="0"/>
            <a:t>GESTIONA CAMBIOS</a:t>
          </a:r>
          <a:endParaRPr lang="es-CL" sz="1100" dirty="0"/>
        </a:p>
      </dgm:t>
    </dgm:pt>
    <dgm:pt modelId="{4AF3F17B-E0ED-48FE-8267-D0880810A950}" type="parTrans" cxnId="{826DD607-FAE5-4716-B76C-5E4B2CF55560}">
      <dgm:prSet/>
      <dgm:spPr/>
      <dgm:t>
        <a:bodyPr/>
        <a:lstStyle/>
        <a:p>
          <a:endParaRPr lang="es-CL"/>
        </a:p>
      </dgm:t>
    </dgm:pt>
    <dgm:pt modelId="{2B9D2EEE-32CA-4671-A171-13A71412DEF8}" type="sibTrans" cxnId="{826DD607-FAE5-4716-B76C-5E4B2CF55560}">
      <dgm:prSet/>
      <dgm:spPr/>
      <dgm:t>
        <a:bodyPr/>
        <a:lstStyle/>
        <a:p>
          <a:endParaRPr lang="es-CL"/>
        </a:p>
      </dgm:t>
    </dgm:pt>
    <dgm:pt modelId="{D0F7247A-EB5E-44CB-9E61-6FFF5953E6C4}">
      <dgm:prSet phldrT="[Texto]" custT="1"/>
      <dgm:spPr/>
      <dgm:t>
        <a:bodyPr/>
        <a:lstStyle/>
        <a:p>
          <a:r>
            <a:rPr lang="es-CL" sz="1100" dirty="0" smtClean="0"/>
            <a:t>DESARROLLA REQUISITOS PARA EL CAMBIO</a:t>
          </a:r>
          <a:endParaRPr lang="es-CL" sz="1100" dirty="0"/>
        </a:p>
      </dgm:t>
    </dgm:pt>
    <dgm:pt modelId="{21BE7496-94DC-4345-8208-BAEE9015F179}" type="parTrans" cxnId="{38AFABE0-A740-4ABD-857F-DCE104C4E9CB}">
      <dgm:prSet/>
      <dgm:spPr/>
      <dgm:t>
        <a:bodyPr/>
        <a:lstStyle/>
        <a:p>
          <a:endParaRPr lang="es-CL"/>
        </a:p>
      </dgm:t>
    </dgm:pt>
    <dgm:pt modelId="{8BDBE488-677D-45CF-9EED-5F95F7D7A169}" type="sibTrans" cxnId="{38AFABE0-A740-4ABD-857F-DCE104C4E9CB}">
      <dgm:prSet/>
      <dgm:spPr/>
      <dgm:t>
        <a:bodyPr/>
        <a:lstStyle/>
        <a:p>
          <a:endParaRPr lang="es-CL"/>
        </a:p>
      </dgm:t>
    </dgm:pt>
    <dgm:pt modelId="{A97F843A-DB4A-43BE-9CAB-B714129A4C47}">
      <dgm:prSet phldrT="[Texto]"/>
      <dgm:spPr/>
      <dgm:t>
        <a:bodyPr/>
        <a:lstStyle/>
        <a:p>
          <a:r>
            <a:rPr lang="es-CL" dirty="0" smtClean="0"/>
            <a:t>ORGANIZACIÓN DE APRENDIZAJE</a:t>
          </a:r>
          <a:endParaRPr lang="es-CL" dirty="0"/>
        </a:p>
      </dgm:t>
    </dgm:pt>
    <dgm:pt modelId="{ECCDB30F-767F-4D8E-A1B1-F5A32C98B014}" type="parTrans" cxnId="{455989BE-74D1-4978-9803-196EE14E02D6}">
      <dgm:prSet/>
      <dgm:spPr/>
      <dgm:t>
        <a:bodyPr/>
        <a:lstStyle/>
        <a:p>
          <a:endParaRPr lang="es-CL"/>
        </a:p>
      </dgm:t>
    </dgm:pt>
    <dgm:pt modelId="{1C1B09E8-8F63-43B7-879F-0F22679429A8}" type="sibTrans" cxnId="{455989BE-74D1-4978-9803-196EE14E02D6}">
      <dgm:prSet/>
      <dgm:spPr/>
      <dgm:t>
        <a:bodyPr/>
        <a:lstStyle/>
        <a:p>
          <a:endParaRPr lang="es-CL"/>
        </a:p>
      </dgm:t>
    </dgm:pt>
    <dgm:pt modelId="{99B75206-7A94-4D6F-8478-DBDE8C129368}">
      <dgm:prSet phldrT="[Texto]" custT="1"/>
      <dgm:spPr/>
      <dgm:t>
        <a:bodyPr/>
        <a:lstStyle/>
        <a:p>
          <a:pPr marL="0" indent="0" algn="l">
            <a:lnSpc>
              <a:spcPct val="100000"/>
            </a:lnSpc>
            <a:spcAft>
              <a:spcPts val="0"/>
            </a:spcAft>
          </a:pPr>
          <a:r>
            <a:rPr lang="es-CL" sz="1020" dirty="0" smtClean="0"/>
            <a:t>GENERA MÁS CONOCIMIENTO</a:t>
          </a:r>
          <a:endParaRPr lang="es-CL" sz="1020" dirty="0"/>
        </a:p>
      </dgm:t>
    </dgm:pt>
    <dgm:pt modelId="{767D6FBF-E730-43DE-81CF-EA0BC37AB839}" type="parTrans" cxnId="{175F1CAD-31A2-43D3-B202-15767EF72D43}">
      <dgm:prSet/>
      <dgm:spPr/>
      <dgm:t>
        <a:bodyPr/>
        <a:lstStyle/>
        <a:p>
          <a:endParaRPr lang="es-CL"/>
        </a:p>
      </dgm:t>
    </dgm:pt>
    <dgm:pt modelId="{83DD5F22-3BDF-4D06-A905-24E4DD9AF58F}" type="sibTrans" cxnId="{175F1CAD-31A2-43D3-B202-15767EF72D43}">
      <dgm:prSet/>
      <dgm:spPr/>
      <dgm:t>
        <a:bodyPr/>
        <a:lstStyle/>
        <a:p>
          <a:endParaRPr lang="es-CL"/>
        </a:p>
      </dgm:t>
    </dgm:pt>
    <dgm:pt modelId="{F7F54334-8F07-4B40-BD0C-433F8010AAD7}">
      <dgm:prSet phldrT="[Texto]"/>
      <dgm:spPr/>
      <dgm:t>
        <a:bodyPr/>
        <a:lstStyle/>
        <a:p>
          <a:pPr>
            <a:lnSpc>
              <a:spcPct val="100000"/>
            </a:lnSpc>
            <a:spcAft>
              <a:spcPts val="0"/>
            </a:spcAft>
          </a:pPr>
          <a:r>
            <a:rPr lang="es-CL" dirty="0" smtClean="0"/>
            <a:t>ORGANIZACIÓN DEL CONOCIMIENTO</a:t>
          </a:r>
          <a:endParaRPr lang="es-CL" dirty="0"/>
        </a:p>
      </dgm:t>
    </dgm:pt>
    <dgm:pt modelId="{DF524BD0-D2B5-4C4C-B534-C1B94F22F590}" type="parTrans" cxnId="{D4932CF6-57A7-4B90-91B8-9C21C888F72C}">
      <dgm:prSet/>
      <dgm:spPr/>
      <dgm:t>
        <a:bodyPr/>
        <a:lstStyle/>
        <a:p>
          <a:endParaRPr lang="es-CL"/>
        </a:p>
      </dgm:t>
    </dgm:pt>
    <dgm:pt modelId="{CEE01AFF-2D81-4365-90DF-FBA8222B0C54}" type="sibTrans" cxnId="{D4932CF6-57A7-4B90-91B8-9C21C888F72C}">
      <dgm:prSet/>
      <dgm:spPr/>
      <dgm:t>
        <a:bodyPr/>
        <a:lstStyle/>
        <a:p>
          <a:endParaRPr lang="es-CL"/>
        </a:p>
      </dgm:t>
    </dgm:pt>
    <dgm:pt modelId="{BCC90658-13C3-4E81-8E3B-06A3D4AA1E27}">
      <dgm:prSet phldrT="[Texto]" custT="1"/>
      <dgm:spPr/>
      <dgm:t>
        <a:bodyPr/>
        <a:lstStyle/>
        <a:p>
          <a:r>
            <a:rPr lang="es-CL" sz="1200" dirty="0" smtClean="0"/>
            <a:t>TRANSFORMAN</a:t>
          </a:r>
          <a:endParaRPr lang="es-CL" sz="1200" dirty="0"/>
        </a:p>
      </dgm:t>
    </dgm:pt>
    <dgm:pt modelId="{CD0625DB-3B76-41AD-834F-B983348FC8FC}" type="parTrans" cxnId="{C25FC312-6623-4E2E-978B-ABA5633E6CFE}">
      <dgm:prSet/>
      <dgm:spPr/>
      <dgm:t>
        <a:bodyPr/>
        <a:lstStyle/>
        <a:p>
          <a:endParaRPr lang="es-CL"/>
        </a:p>
      </dgm:t>
    </dgm:pt>
    <dgm:pt modelId="{7EDF61AB-EF68-440F-9843-A0E08F58FFFD}" type="sibTrans" cxnId="{C25FC312-6623-4E2E-978B-ABA5633E6CFE}">
      <dgm:prSet/>
      <dgm:spPr/>
      <dgm:t>
        <a:bodyPr/>
        <a:lstStyle/>
        <a:p>
          <a:endParaRPr lang="es-CL"/>
        </a:p>
      </dgm:t>
    </dgm:pt>
    <dgm:pt modelId="{80FBC429-4F35-4260-8B6A-C9EA5AA18C89}">
      <dgm:prSet phldrT="[Texto]" custT="1"/>
      <dgm:spPr/>
      <dgm:t>
        <a:bodyPr/>
        <a:lstStyle/>
        <a:p>
          <a:r>
            <a:rPr lang="es-CL" sz="1200" dirty="0" smtClean="0"/>
            <a:t>ADAPTAN</a:t>
          </a:r>
          <a:endParaRPr lang="es-CL" sz="1200" dirty="0"/>
        </a:p>
      </dgm:t>
    </dgm:pt>
    <dgm:pt modelId="{FC3AC574-0A06-4FEA-A820-B23567B847B6}" type="parTrans" cxnId="{318C5113-FB8C-4B97-8B22-197570E428B5}">
      <dgm:prSet/>
      <dgm:spPr/>
      <dgm:t>
        <a:bodyPr/>
        <a:lstStyle/>
        <a:p>
          <a:endParaRPr lang="es-CL"/>
        </a:p>
      </dgm:t>
    </dgm:pt>
    <dgm:pt modelId="{4FAE911F-40B7-4B84-BB3E-5138F9905193}" type="sibTrans" cxnId="{318C5113-FB8C-4B97-8B22-197570E428B5}">
      <dgm:prSet/>
      <dgm:spPr/>
      <dgm:t>
        <a:bodyPr/>
        <a:lstStyle/>
        <a:p>
          <a:endParaRPr lang="es-CL"/>
        </a:p>
      </dgm:t>
    </dgm:pt>
    <dgm:pt modelId="{F3A38F73-6FC7-479C-99AC-44F7A337E31E}">
      <dgm:prSet phldrT="[Texto]" custT="1"/>
      <dgm:spPr/>
      <dgm:t>
        <a:bodyPr/>
        <a:lstStyle/>
        <a:p>
          <a:r>
            <a:rPr lang="es-CL" sz="1200" dirty="0" smtClean="0"/>
            <a:t>INNOVAN</a:t>
          </a:r>
          <a:endParaRPr lang="es-CL" sz="1200" dirty="0"/>
        </a:p>
      </dgm:t>
    </dgm:pt>
    <dgm:pt modelId="{F8448FCE-CC70-459A-96BB-5B5D6C080F7C}" type="parTrans" cxnId="{48DC9D25-A8FC-4A3F-8573-42E2CC3D6B58}">
      <dgm:prSet/>
      <dgm:spPr/>
      <dgm:t>
        <a:bodyPr/>
        <a:lstStyle/>
        <a:p>
          <a:endParaRPr lang="es-CL"/>
        </a:p>
      </dgm:t>
    </dgm:pt>
    <dgm:pt modelId="{F189A44A-C8C2-49D7-BC23-6DA53B493A0F}" type="sibTrans" cxnId="{48DC9D25-A8FC-4A3F-8573-42E2CC3D6B58}">
      <dgm:prSet/>
      <dgm:spPr/>
      <dgm:t>
        <a:bodyPr/>
        <a:lstStyle/>
        <a:p>
          <a:endParaRPr lang="es-CL"/>
        </a:p>
      </dgm:t>
    </dgm:pt>
    <dgm:pt modelId="{0A38EAD2-6BBF-47F6-B26D-21E0D14034A7}">
      <dgm:prSet phldrT="[Texto]" custT="1"/>
      <dgm:spPr/>
      <dgm:t>
        <a:bodyPr/>
        <a:lstStyle/>
        <a:p>
          <a:r>
            <a:rPr lang="es-CL" sz="1100" dirty="0" smtClean="0"/>
            <a:t>GESTIONA ACTITUDES</a:t>
          </a:r>
          <a:endParaRPr lang="es-CL" sz="1100" dirty="0"/>
        </a:p>
      </dgm:t>
    </dgm:pt>
    <dgm:pt modelId="{DBF69881-F904-42BC-8D0E-AF94C4825987}" type="parTrans" cxnId="{B5D8A945-08F9-4BDC-86E4-0CFD1B079BC1}">
      <dgm:prSet/>
      <dgm:spPr/>
      <dgm:t>
        <a:bodyPr/>
        <a:lstStyle/>
        <a:p>
          <a:endParaRPr lang="es-CL"/>
        </a:p>
      </dgm:t>
    </dgm:pt>
    <dgm:pt modelId="{D864C747-2720-42B4-B00A-981513ED286C}" type="sibTrans" cxnId="{B5D8A945-08F9-4BDC-86E4-0CFD1B079BC1}">
      <dgm:prSet/>
      <dgm:spPr/>
      <dgm:t>
        <a:bodyPr/>
        <a:lstStyle/>
        <a:p>
          <a:endParaRPr lang="es-CL"/>
        </a:p>
      </dgm:t>
    </dgm:pt>
    <dgm:pt modelId="{E0C713C1-66BE-4EA8-B6E8-41FD1D417C62}">
      <dgm:prSet phldrT="[Texto]" custT="1"/>
      <dgm:spPr/>
      <dgm:t>
        <a:bodyPr/>
        <a:lstStyle/>
        <a:p>
          <a:r>
            <a:rPr lang="es-CL" sz="1100" dirty="0" smtClean="0"/>
            <a:t>GESTIONA RESISTENCIA AL CAMBIO</a:t>
          </a:r>
          <a:endParaRPr lang="es-CL" sz="1100" dirty="0"/>
        </a:p>
      </dgm:t>
    </dgm:pt>
    <dgm:pt modelId="{3AA02853-CBFE-43C4-AF3B-304D70407B55}" type="parTrans" cxnId="{50F0856E-11B7-44DD-8ACD-9BA10D18AA09}">
      <dgm:prSet/>
      <dgm:spPr/>
      <dgm:t>
        <a:bodyPr/>
        <a:lstStyle/>
        <a:p>
          <a:endParaRPr lang="es-CL"/>
        </a:p>
      </dgm:t>
    </dgm:pt>
    <dgm:pt modelId="{B0A08773-03CE-4D56-9833-E2735DDC5863}" type="sibTrans" cxnId="{50F0856E-11B7-44DD-8ACD-9BA10D18AA09}">
      <dgm:prSet/>
      <dgm:spPr/>
      <dgm:t>
        <a:bodyPr/>
        <a:lstStyle/>
        <a:p>
          <a:endParaRPr lang="es-CL"/>
        </a:p>
      </dgm:t>
    </dgm:pt>
    <dgm:pt modelId="{1086FD8E-EEA8-47BD-9A7F-FF388BFDB7F9}">
      <dgm:prSet phldrT="[Texto]" custT="1"/>
      <dgm:spPr/>
      <dgm:t>
        <a:bodyPr/>
        <a:lstStyle/>
        <a:p>
          <a:r>
            <a:rPr lang="es-CL" sz="1100" dirty="0" smtClean="0"/>
            <a:t>ESTABLECE VALORES PARA EL CAMBIO</a:t>
          </a:r>
          <a:endParaRPr lang="es-CL" sz="1100" dirty="0"/>
        </a:p>
      </dgm:t>
    </dgm:pt>
    <dgm:pt modelId="{810322F0-6FC3-47D5-801E-82CEAAF85658}" type="parTrans" cxnId="{13CA88FC-8705-48D6-8F9B-83225A268015}">
      <dgm:prSet/>
      <dgm:spPr/>
      <dgm:t>
        <a:bodyPr/>
        <a:lstStyle/>
        <a:p>
          <a:endParaRPr lang="es-CL"/>
        </a:p>
      </dgm:t>
    </dgm:pt>
    <dgm:pt modelId="{8E273525-3D45-4AF7-ABD7-DABA36A73A3B}" type="sibTrans" cxnId="{13CA88FC-8705-48D6-8F9B-83225A268015}">
      <dgm:prSet/>
      <dgm:spPr/>
      <dgm:t>
        <a:bodyPr/>
        <a:lstStyle/>
        <a:p>
          <a:endParaRPr lang="es-CL"/>
        </a:p>
      </dgm:t>
    </dgm:pt>
    <dgm:pt modelId="{98423B16-0575-4CC7-924A-86C1C3DD21C5}">
      <dgm:prSet custT="1"/>
      <dgm:spPr/>
      <dgm:t>
        <a:bodyPr/>
        <a:lstStyle/>
        <a:p>
          <a:r>
            <a:rPr lang="es-CL" sz="1100" dirty="0" smtClean="0"/>
            <a:t>INNOVA EN IDEAS, PRODUCTOS Y RELACIONES EN FORMA PARTICIPATIVA</a:t>
          </a:r>
          <a:endParaRPr lang="es-CL" sz="1100" dirty="0"/>
        </a:p>
      </dgm:t>
    </dgm:pt>
    <dgm:pt modelId="{561D992E-C1AA-4719-B2B9-66D2ABF2A3B6}" type="parTrans" cxnId="{D8FC8DDA-94EF-4EB7-A001-CA2E0F68CC72}">
      <dgm:prSet/>
      <dgm:spPr/>
      <dgm:t>
        <a:bodyPr/>
        <a:lstStyle/>
        <a:p>
          <a:endParaRPr lang="es-CL"/>
        </a:p>
      </dgm:t>
    </dgm:pt>
    <dgm:pt modelId="{5C330B9B-E821-425C-AEE2-82827415C6C8}" type="sibTrans" cxnId="{D8FC8DDA-94EF-4EB7-A001-CA2E0F68CC72}">
      <dgm:prSet/>
      <dgm:spPr/>
      <dgm:t>
        <a:bodyPr/>
        <a:lstStyle/>
        <a:p>
          <a:endParaRPr lang="es-CL"/>
        </a:p>
      </dgm:t>
    </dgm:pt>
    <dgm:pt modelId="{A6D83F4A-804C-4466-AE7C-963363ACB14B}">
      <dgm:prSet phldrT="[Texto]" custT="1"/>
      <dgm:spPr/>
      <dgm:t>
        <a:bodyPr/>
        <a:lstStyle/>
        <a:p>
          <a:pPr marL="0" indent="0" algn="l">
            <a:lnSpc>
              <a:spcPct val="100000"/>
            </a:lnSpc>
            <a:spcAft>
              <a:spcPts val="0"/>
            </a:spcAft>
          </a:pPr>
          <a:r>
            <a:rPr lang="es-CL" sz="1020" dirty="0" smtClean="0"/>
            <a:t>LAS PERSONAS GESTIONAN LA INFORMACIÓN</a:t>
          </a:r>
          <a:endParaRPr lang="es-CL" sz="1020" dirty="0"/>
        </a:p>
      </dgm:t>
    </dgm:pt>
    <dgm:pt modelId="{C51C9C52-10E5-4608-BBEE-9471143A672B}" type="parTrans" cxnId="{9BFAE590-B0CA-4467-87B2-3DAC4B99C18B}">
      <dgm:prSet/>
      <dgm:spPr/>
      <dgm:t>
        <a:bodyPr/>
        <a:lstStyle/>
        <a:p>
          <a:endParaRPr lang="es-CL"/>
        </a:p>
      </dgm:t>
    </dgm:pt>
    <dgm:pt modelId="{CBB29076-C1D6-4E18-9B23-D6CEC03DCE5E}" type="sibTrans" cxnId="{9BFAE590-B0CA-4467-87B2-3DAC4B99C18B}">
      <dgm:prSet/>
      <dgm:spPr/>
      <dgm:t>
        <a:bodyPr/>
        <a:lstStyle/>
        <a:p>
          <a:endParaRPr lang="es-CL"/>
        </a:p>
      </dgm:t>
    </dgm:pt>
    <dgm:pt modelId="{B38E414A-BA3B-4B7C-BC9D-87F0566B399D}">
      <dgm:prSet phldrT="[Texto]" custT="1"/>
      <dgm:spPr/>
      <dgm:t>
        <a:bodyPr/>
        <a:lstStyle/>
        <a:p>
          <a:pPr marL="0" indent="0" algn="l">
            <a:lnSpc>
              <a:spcPct val="100000"/>
            </a:lnSpc>
            <a:spcAft>
              <a:spcPts val="0"/>
            </a:spcAft>
          </a:pPr>
          <a:r>
            <a:rPr lang="es-CL" sz="1020" dirty="0" smtClean="0"/>
            <a:t>DESARROLLA EL CAPITAL INTELECTUAL</a:t>
          </a:r>
          <a:endParaRPr lang="es-CL" sz="1020" dirty="0"/>
        </a:p>
      </dgm:t>
    </dgm:pt>
    <dgm:pt modelId="{0D35CC5F-0AC9-49DC-B64E-00F2C2072FBB}" type="parTrans" cxnId="{DFC7EC68-FB2A-4C6E-8D0D-A2347527625F}">
      <dgm:prSet/>
      <dgm:spPr/>
      <dgm:t>
        <a:bodyPr/>
        <a:lstStyle/>
        <a:p>
          <a:endParaRPr lang="es-CL"/>
        </a:p>
      </dgm:t>
    </dgm:pt>
    <dgm:pt modelId="{6DCF9E7B-01C5-4AB1-9639-CA0DF94045A8}" type="sibTrans" cxnId="{DFC7EC68-FB2A-4C6E-8D0D-A2347527625F}">
      <dgm:prSet/>
      <dgm:spPr/>
      <dgm:t>
        <a:bodyPr/>
        <a:lstStyle/>
        <a:p>
          <a:endParaRPr lang="es-CL"/>
        </a:p>
      </dgm:t>
    </dgm:pt>
    <dgm:pt modelId="{269750AC-1011-441E-BCF3-49EE13EF0B58}">
      <dgm:prSet phldrT="[Texto]" custT="1"/>
      <dgm:spPr/>
      <dgm:t>
        <a:bodyPr/>
        <a:lstStyle/>
        <a:p>
          <a:pPr marL="0" indent="0" algn="l">
            <a:lnSpc>
              <a:spcPct val="100000"/>
            </a:lnSpc>
            <a:spcAft>
              <a:spcPts val="0"/>
            </a:spcAft>
          </a:pPr>
          <a:r>
            <a:rPr lang="es-CL" sz="1020" dirty="0" smtClean="0"/>
            <a:t>POTENCIA COMPETENCIAS</a:t>
          </a:r>
          <a:endParaRPr lang="es-CL" sz="1020" dirty="0"/>
        </a:p>
      </dgm:t>
    </dgm:pt>
    <dgm:pt modelId="{DAF74638-EEF7-454A-A463-5BC4997AC7E3}" type="parTrans" cxnId="{34A1011A-DE76-40BB-9C94-B8CD509EC3D1}">
      <dgm:prSet/>
      <dgm:spPr/>
      <dgm:t>
        <a:bodyPr/>
        <a:lstStyle/>
        <a:p>
          <a:endParaRPr lang="es-CL"/>
        </a:p>
      </dgm:t>
    </dgm:pt>
    <dgm:pt modelId="{5696A101-556C-48E8-A76D-68B96BE2EAEA}" type="sibTrans" cxnId="{34A1011A-DE76-40BB-9C94-B8CD509EC3D1}">
      <dgm:prSet/>
      <dgm:spPr/>
      <dgm:t>
        <a:bodyPr/>
        <a:lstStyle/>
        <a:p>
          <a:endParaRPr lang="es-CL"/>
        </a:p>
      </dgm:t>
    </dgm:pt>
    <dgm:pt modelId="{38437453-5AB4-443F-8A07-3EFBE80B54EB}">
      <dgm:prSet phldrT="[Texto]" custT="1"/>
      <dgm:spPr/>
      <dgm:t>
        <a:bodyPr/>
        <a:lstStyle/>
        <a:p>
          <a:pPr marL="0" indent="0" algn="l">
            <a:lnSpc>
              <a:spcPct val="100000"/>
            </a:lnSpc>
            <a:spcAft>
              <a:spcPts val="0"/>
            </a:spcAft>
          </a:pPr>
          <a:r>
            <a:rPr lang="es-CL" sz="1020" dirty="0" smtClean="0"/>
            <a:t>GENERA VALOR</a:t>
          </a:r>
          <a:endParaRPr lang="es-CL" sz="1020" dirty="0"/>
        </a:p>
      </dgm:t>
    </dgm:pt>
    <dgm:pt modelId="{7661F75F-867D-43B4-9066-23C512FCF4E3}" type="parTrans" cxnId="{FA121848-C8ED-4DBC-9B54-E421DF028580}">
      <dgm:prSet/>
      <dgm:spPr/>
      <dgm:t>
        <a:bodyPr/>
        <a:lstStyle/>
        <a:p>
          <a:endParaRPr lang="es-CL"/>
        </a:p>
      </dgm:t>
    </dgm:pt>
    <dgm:pt modelId="{E2C39C94-9FD3-4B20-B9CC-8C70483A7E68}" type="sibTrans" cxnId="{FA121848-C8ED-4DBC-9B54-E421DF028580}">
      <dgm:prSet/>
      <dgm:spPr/>
      <dgm:t>
        <a:bodyPr/>
        <a:lstStyle/>
        <a:p>
          <a:endParaRPr lang="es-CL"/>
        </a:p>
      </dgm:t>
    </dgm:pt>
    <dgm:pt modelId="{2E85F203-2738-49BB-88AC-AD555A4C616D}">
      <dgm:prSet phldrT="[Texto]" custT="1"/>
      <dgm:spPr/>
      <dgm:t>
        <a:bodyPr/>
        <a:lstStyle/>
        <a:p>
          <a:r>
            <a:rPr lang="es-CL" sz="1200" dirty="0" smtClean="0"/>
            <a:t>EN LA ORGANIZACIÓN</a:t>
          </a:r>
          <a:endParaRPr lang="es-CL" sz="1200" dirty="0"/>
        </a:p>
      </dgm:t>
    </dgm:pt>
    <dgm:pt modelId="{4B83C8FE-3180-4296-AA43-897CB068C43D}" type="parTrans" cxnId="{BCBFC79E-BD67-499F-947A-94D18105E557}">
      <dgm:prSet/>
      <dgm:spPr/>
      <dgm:t>
        <a:bodyPr/>
        <a:lstStyle/>
        <a:p>
          <a:endParaRPr lang="es-CL"/>
        </a:p>
      </dgm:t>
    </dgm:pt>
    <dgm:pt modelId="{F49FF67D-1D28-4700-A73E-8D0DA28E3F92}" type="sibTrans" cxnId="{BCBFC79E-BD67-499F-947A-94D18105E557}">
      <dgm:prSet/>
      <dgm:spPr/>
      <dgm:t>
        <a:bodyPr/>
        <a:lstStyle/>
        <a:p>
          <a:endParaRPr lang="es-CL"/>
        </a:p>
      </dgm:t>
    </dgm:pt>
    <dgm:pt modelId="{4AA4B61C-3133-4CEC-A9CD-FB68CF84B5C7}">
      <dgm:prSet custT="1"/>
      <dgm:spPr/>
      <dgm:t>
        <a:bodyPr/>
        <a:lstStyle/>
        <a:p>
          <a:r>
            <a:rPr lang="es-CL" sz="1100" dirty="0" smtClean="0"/>
            <a:t>DESARROLLA CAPACIDAD CONTINUA DE ADAPTACIÓN AL CAMBIO</a:t>
          </a:r>
          <a:endParaRPr lang="es-CL" sz="1100" dirty="0"/>
        </a:p>
      </dgm:t>
    </dgm:pt>
    <dgm:pt modelId="{CC8538DA-60F0-4F5E-80D1-21CD16999710}" type="sibTrans" cxnId="{47F82E87-37C9-4F3D-B16F-9FF42EA05BA8}">
      <dgm:prSet/>
      <dgm:spPr/>
      <dgm:t>
        <a:bodyPr/>
        <a:lstStyle/>
        <a:p>
          <a:endParaRPr lang="es-CL"/>
        </a:p>
      </dgm:t>
    </dgm:pt>
    <dgm:pt modelId="{684D10B0-691F-4EDD-8438-A10889D51505}" type="parTrans" cxnId="{47F82E87-37C9-4F3D-B16F-9FF42EA05BA8}">
      <dgm:prSet/>
      <dgm:spPr/>
      <dgm:t>
        <a:bodyPr/>
        <a:lstStyle/>
        <a:p>
          <a:endParaRPr lang="es-CL"/>
        </a:p>
      </dgm:t>
    </dgm:pt>
    <dgm:pt modelId="{8FEF40E3-F5D8-4A8F-8B8E-DA5FE1DA6785}" type="pres">
      <dgm:prSet presAssocID="{29CF51E8-CE5B-4ED9-AD56-F61A96B9F972}" presName="Name0" presStyleCnt="0">
        <dgm:presLayoutVars>
          <dgm:dir/>
          <dgm:animLvl val="lvl"/>
          <dgm:resizeHandles val="exact"/>
        </dgm:presLayoutVars>
      </dgm:prSet>
      <dgm:spPr/>
      <dgm:t>
        <a:bodyPr/>
        <a:lstStyle/>
        <a:p>
          <a:endParaRPr lang="es-CL"/>
        </a:p>
      </dgm:t>
    </dgm:pt>
    <dgm:pt modelId="{00637541-67EC-48C2-8528-A05E445A5F19}" type="pres">
      <dgm:prSet presAssocID="{29CF51E8-CE5B-4ED9-AD56-F61A96B9F972}" presName="tSp" presStyleCnt="0"/>
      <dgm:spPr/>
    </dgm:pt>
    <dgm:pt modelId="{2DA564EC-768D-41D5-8A4B-DA8564FA5F98}" type="pres">
      <dgm:prSet presAssocID="{29CF51E8-CE5B-4ED9-AD56-F61A96B9F972}" presName="bSp" presStyleCnt="0"/>
      <dgm:spPr/>
    </dgm:pt>
    <dgm:pt modelId="{E24AA3E1-C50D-4C83-8AFA-15EECDEB9C62}" type="pres">
      <dgm:prSet presAssocID="{29CF51E8-CE5B-4ED9-AD56-F61A96B9F972}" presName="process" presStyleCnt="0"/>
      <dgm:spPr/>
    </dgm:pt>
    <dgm:pt modelId="{2B43CC57-E8D0-45C5-A268-F817636DF6DC}" type="pres">
      <dgm:prSet presAssocID="{74FC5910-97D5-4027-BAEF-6E207CF092E4}" presName="composite1" presStyleCnt="0"/>
      <dgm:spPr/>
    </dgm:pt>
    <dgm:pt modelId="{B5DDE9F2-D4B5-446E-9CE6-5E80BFCBDD93}" type="pres">
      <dgm:prSet presAssocID="{74FC5910-97D5-4027-BAEF-6E207CF092E4}" presName="dummyNode1" presStyleLbl="node1" presStyleIdx="0" presStyleCnt="4"/>
      <dgm:spPr/>
    </dgm:pt>
    <dgm:pt modelId="{4EDD4F61-3AEE-4CC2-BF76-A265B315BA80}" type="pres">
      <dgm:prSet presAssocID="{74FC5910-97D5-4027-BAEF-6E207CF092E4}" presName="childNode1" presStyleLbl="bgAcc1" presStyleIdx="0" presStyleCnt="4" custScaleX="114311" custScaleY="158675" custLinFactNeighborX="-189" custLinFactNeighborY="-6653">
        <dgm:presLayoutVars>
          <dgm:bulletEnabled val="1"/>
        </dgm:presLayoutVars>
      </dgm:prSet>
      <dgm:spPr/>
      <dgm:t>
        <a:bodyPr/>
        <a:lstStyle/>
        <a:p>
          <a:endParaRPr lang="es-CL"/>
        </a:p>
      </dgm:t>
    </dgm:pt>
    <dgm:pt modelId="{080A1B7A-2D19-41DC-BDFC-74C7A996514F}" type="pres">
      <dgm:prSet presAssocID="{74FC5910-97D5-4027-BAEF-6E207CF092E4}" presName="childNode1tx" presStyleLbl="bgAcc1" presStyleIdx="0" presStyleCnt="4">
        <dgm:presLayoutVars>
          <dgm:bulletEnabled val="1"/>
        </dgm:presLayoutVars>
      </dgm:prSet>
      <dgm:spPr/>
      <dgm:t>
        <a:bodyPr/>
        <a:lstStyle/>
        <a:p>
          <a:endParaRPr lang="es-CL"/>
        </a:p>
      </dgm:t>
    </dgm:pt>
    <dgm:pt modelId="{E2683591-9635-48ED-87CC-845DCDD682BB}" type="pres">
      <dgm:prSet presAssocID="{74FC5910-97D5-4027-BAEF-6E207CF092E4}" presName="parentNode1" presStyleLbl="node1" presStyleIdx="0" presStyleCnt="4" custLinFactNeighborX="6177" custLinFactNeighborY="23749">
        <dgm:presLayoutVars>
          <dgm:chMax val="1"/>
          <dgm:bulletEnabled val="1"/>
        </dgm:presLayoutVars>
      </dgm:prSet>
      <dgm:spPr/>
      <dgm:t>
        <a:bodyPr/>
        <a:lstStyle/>
        <a:p>
          <a:endParaRPr lang="es-CL"/>
        </a:p>
      </dgm:t>
    </dgm:pt>
    <dgm:pt modelId="{0619C7F3-314A-4DF2-89C2-9D53A075F0D5}" type="pres">
      <dgm:prSet presAssocID="{74FC5910-97D5-4027-BAEF-6E207CF092E4}" presName="connSite1" presStyleCnt="0"/>
      <dgm:spPr/>
    </dgm:pt>
    <dgm:pt modelId="{20DAC6A6-6023-4AC4-9C00-2B91A810413F}" type="pres">
      <dgm:prSet presAssocID="{576D083D-8FCA-4782-88E2-8A2B5FA8E4B8}" presName="Name9" presStyleLbl="sibTrans2D1" presStyleIdx="0" presStyleCnt="3" custLinFactNeighborX="-59" custLinFactNeighborY="13617"/>
      <dgm:spPr/>
      <dgm:t>
        <a:bodyPr/>
        <a:lstStyle/>
        <a:p>
          <a:endParaRPr lang="es-CL"/>
        </a:p>
      </dgm:t>
    </dgm:pt>
    <dgm:pt modelId="{7402DE51-FA28-44DD-B80E-E9332F768F01}" type="pres">
      <dgm:prSet presAssocID="{D07F89B7-DA37-4D5F-8BD3-13DE8907E7C2}" presName="composite2" presStyleCnt="0"/>
      <dgm:spPr/>
    </dgm:pt>
    <dgm:pt modelId="{5C074786-8469-4770-A0E0-8EE51A716D51}" type="pres">
      <dgm:prSet presAssocID="{D07F89B7-DA37-4D5F-8BD3-13DE8907E7C2}" presName="dummyNode2" presStyleLbl="node1" presStyleIdx="0" presStyleCnt="4"/>
      <dgm:spPr/>
    </dgm:pt>
    <dgm:pt modelId="{31422A25-FE12-44E2-B38D-351773D27903}" type="pres">
      <dgm:prSet presAssocID="{D07F89B7-DA37-4D5F-8BD3-13DE8907E7C2}" presName="childNode2" presStyleLbl="bgAcc1" presStyleIdx="1" presStyleCnt="4" custScaleX="124426" custScaleY="168878">
        <dgm:presLayoutVars>
          <dgm:bulletEnabled val="1"/>
        </dgm:presLayoutVars>
      </dgm:prSet>
      <dgm:spPr/>
      <dgm:t>
        <a:bodyPr/>
        <a:lstStyle/>
        <a:p>
          <a:endParaRPr lang="es-CL"/>
        </a:p>
      </dgm:t>
    </dgm:pt>
    <dgm:pt modelId="{1364A0D1-0EAA-4113-B667-9846CB859E19}" type="pres">
      <dgm:prSet presAssocID="{D07F89B7-DA37-4D5F-8BD3-13DE8907E7C2}" presName="childNode2tx" presStyleLbl="bgAcc1" presStyleIdx="1" presStyleCnt="4">
        <dgm:presLayoutVars>
          <dgm:bulletEnabled val="1"/>
        </dgm:presLayoutVars>
      </dgm:prSet>
      <dgm:spPr/>
      <dgm:t>
        <a:bodyPr/>
        <a:lstStyle/>
        <a:p>
          <a:endParaRPr lang="es-CL"/>
        </a:p>
      </dgm:t>
    </dgm:pt>
    <dgm:pt modelId="{17DF6AF1-E56D-47D5-AC7C-2AE9925D154C}" type="pres">
      <dgm:prSet presAssocID="{D07F89B7-DA37-4D5F-8BD3-13DE8907E7C2}" presName="parentNode2" presStyleLbl="node1" presStyleIdx="1" presStyleCnt="4" custLinFactNeighborX="5341" custLinFactNeighborY="-85290">
        <dgm:presLayoutVars>
          <dgm:chMax val="0"/>
          <dgm:bulletEnabled val="1"/>
        </dgm:presLayoutVars>
      </dgm:prSet>
      <dgm:spPr/>
      <dgm:t>
        <a:bodyPr/>
        <a:lstStyle/>
        <a:p>
          <a:endParaRPr lang="es-CL"/>
        </a:p>
      </dgm:t>
    </dgm:pt>
    <dgm:pt modelId="{97969A39-6C56-4EAC-A408-D69B337840D9}" type="pres">
      <dgm:prSet presAssocID="{D07F89B7-DA37-4D5F-8BD3-13DE8907E7C2}" presName="connSite2" presStyleCnt="0"/>
      <dgm:spPr/>
    </dgm:pt>
    <dgm:pt modelId="{01D01FCB-368A-44EA-B55E-6B4D29727902}" type="pres">
      <dgm:prSet presAssocID="{58FA9C15-3D45-4033-A94A-36620BC2C5C9}" presName="Name18" presStyleLbl="sibTrans2D1" presStyleIdx="1" presStyleCnt="3" custScaleY="110962" custLinFactNeighborX="-11244" custLinFactNeighborY="-10654"/>
      <dgm:spPr/>
      <dgm:t>
        <a:bodyPr/>
        <a:lstStyle/>
        <a:p>
          <a:endParaRPr lang="es-CL"/>
        </a:p>
      </dgm:t>
    </dgm:pt>
    <dgm:pt modelId="{DE2E7797-411A-44A5-8ED9-E263A45379AD}" type="pres">
      <dgm:prSet presAssocID="{A97F843A-DB4A-43BE-9CAB-B714129A4C47}" presName="composite1" presStyleCnt="0"/>
      <dgm:spPr/>
    </dgm:pt>
    <dgm:pt modelId="{D98037BC-9392-4BC6-8AD8-8FBE19E61677}" type="pres">
      <dgm:prSet presAssocID="{A97F843A-DB4A-43BE-9CAB-B714129A4C47}" presName="dummyNode1" presStyleLbl="node1" presStyleIdx="1" presStyleCnt="4"/>
      <dgm:spPr/>
    </dgm:pt>
    <dgm:pt modelId="{D1DCBAAB-055B-48F1-A968-5FF5E84AA085}" type="pres">
      <dgm:prSet presAssocID="{A97F843A-DB4A-43BE-9CAB-B714129A4C47}" presName="childNode1" presStyleLbl="bgAcc1" presStyleIdx="2" presStyleCnt="4" custScaleX="117421" custScaleY="171981">
        <dgm:presLayoutVars>
          <dgm:bulletEnabled val="1"/>
        </dgm:presLayoutVars>
      </dgm:prSet>
      <dgm:spPr/>
      <dgm:t>
        <a:bodyPr/>
        <a:lstStyle/>
        <a:p>
          <a:endParaRPr lang="es-CL"/>
        </a:p>
      </dgm:t>
    </dgm:pt>
    <dgm:pt modelId="{7225D707-2229-437D-98A8-9FD8D6FF5A05}" type="pres">
      <dgm:prSet presAssocID="{A97F843A-DB4A-43BE-9CAB-B714129A4C47}" presName="childNode1tx" presStyleLbl="bgAcc1" presStyleIdx="2" presStyleCnt="4">
        <dgm:presLayoutVars>
          <dgm:bulletEnabled val="1"/>
        </dgm:presLayoutVars>
      </dgm:prSet>
      <dgm:spPr/>
      <dgm:t>
        <a:bodyPr/>
        <a:lstStyle/>
        <a:p>
          <a:endParaRPr lang="es-CL"/>
        </a:p>
      </dgm:t>
    </dgm:pt>
    <dgm:pt modelId="{7429F2A7-8B51-4D23-9C15-8F89975808D5}" type="pres">
      <dgm:prSet presAssocID="{A97F843A-DB4A-43BE-9CAB-B714129A4C47}" presName="parentNode1" presStyleLbl="node1" presStyleIdx="2" presStyleCnt="4" custLinFactNeighborX="10096" custLinFactNeighborY="53389">
        <dgm:presLayoutVars>
          <dgm:chMax val="1"/>
          <dgm:bulletEnabled val="1"/>
        </dgm:presLayoutVars>
      </dgm:prSet>
      <dgm:spPr/>
      <dgm:t>
        <a:bodyPr/>
        <a:lstStyle/>
        <a:p>
          <a:endParaRPr lang="es-CL"/>
        </a:p>
      </dgm:t>
    </dgm:pt>
    <dgm:pt modelId="{CEA458D1-7587-43ED-9CA0-F01487976EF0}" type="pres">
      <dgm:prSet presAssocID="{A97F843A-DB4A-43BE-9CAB-B714129A4C47}" presName="connSite1" presStyleCnt="0"/>
      <dgm:spPr/>
    </dgm:pt>
    <dgm:pt modelId="{274FEF63-D419-44EE-ACAF-656D6968DCD1}" type="pres">
      <dgm:prSet presAssocID="{1C1B09E8-8F63-43B7-879F-0F22679429A8}" presName="Name9" presStyleLbl="sibTrans2D1" presStyleIdx="2" presStyleCnt="3" custLinFactNeighborX="66" custLinFactNeighborY="14193"/>
      <dgm:spPr/>
      <dgm:t>
        <a:bodyPr/>
        <a:lstStyle/>
        <a:p>
          <a:endParaRPr lang="es-CL"/>
        </a:p>
      </dgm:t>
    </dgm:pt>
    <dgm:pt modelId="{C0824EED-9D08-44EF-87E3-A62617AEF484}" type="pres">
      <dgm:prSet presAssocID="{F7F54334-8F07-4B40-BD0C-433F8010AAD7}" presName="composite2" presStyleCnt="0"/>
      <dgm:spPr/>
    </dgm:pt>
    <dgm:pt modelId="{BA930797-F2C8-4424-AE90-9F7DB97F29C3}" type="pres">
      <dgm:prSet presAssocID="{F7F54334-8F07-4B40-BD0C-433F8010AAD7}" presName="dummyNode2" presStyleLbl="node1" presStyleIdx="2" presStyleCnt="4"/>
      <dgm:spPr/>
    </dgm:pt>
    <dgm:pt modelId="{DBE88484-7667-4AB1-8C29-0B73BE60F145}" type="pres">
      <dgm:prSet presAssocID="{F7F54334-8F07-4B40-BD0C-433F8010AAD7}" presName="childNode2" presStyleLbl="bgAcc1" presStyleIdx="3" presStyleCnt="4" custScaleX="115401" custScaleY="179874" custLinFactNeighborX="2076" custLinFactNeighborY="0">
        <dgm:presLayoutVars>
          <dgm:bulletEnabled val="1"/>
        </dgm:presLayoutVars>
      </dgm:prSet>
      <dgm:spPr/>
      <dgm:t>
        <a:bodyPr/>
        <a:lstStyle/>
        <a:p>
          <a:endParaRPr lang="es-CL"/>
        </a:p>
      </dgm:t>
    </dgm:pt>
    <dgm:pt modelId="{942572C0-CDC6-406F-BE91-EAB8C9FADAED}" type="pres">
      <dgm:prSet presAssocID="{F7F54334-8F07-4B40-BD0C-433F8010AAD7}" presName="childNode2tx" presStyleLbl="bgAcc1" presStyleIdx="3" presStyleCnt="4">
        <dgm:presLayoutVars>
          <dgm:bulletEnabled val="1"/>
        </dgm:presLayoutVars>
      </dgm:prSet>
      <dgm:spPr/>
      <dgm:t>
        <a:bodyPr/>
        <a:lstStyle/>
        <a:p>
          <a:endParaRPr lang="es-CL"/>
        </a:p>
      </dgm:t>
    </dgm:pt>
    <dgm:pt modelId="{0370AD43-76B6-4960-A079-456624700449}" type="pres">
      <dgm:prSet presAssocID="{F7F54334-8F07-4B40-BD0C-433F8010AAD7}" presName="parentNode2" presStyleLbl="node1" presStyleIdx="3" presStyleCnt="4" custLinFactNeighborX="8266" custLinFactNeighborY="-72462">
        <dgm:presLayoutVars>
          <dgm:chMax val="0"/>
          <dgm:bulletEnabled val="1"/>
        </dgm:presLayoutVars>
      </dgm:prSet>
      <dgm:spPr/>
      <dgm:t>
        <a:bodyPr/>
        <a:lstStyle/>
        <a:p>
          <a:endParaRPr lang="es-CL"/>
        </a:p>
      </dgm:t>
    </dgm:pt>
    <dgm:pt modelId="{1F61EAA9-69E7-4233-BCBC-BE7423230D51}" type="pres">
      <dgm:prSet presAssocID="{F7F54334-8F07-4B40-BD0C-433F8010AAD7}" presName="connSite2" presStyleCnt="0"/>
      <dgm:spPr/>
    </dgm:pt>
  </dgm:ptLst>
  <dgm:cxnLst>
    <dgm:cxn modelId="{48DC9D25-A8FC-4A3F-8573-42E2CC3D6B58}" srcId="{74FC5910-97D5-4027-BAEF-6E207CF092E4}" destId="{F3A38F73-6FC7-479C-99AC-44F7A337E31E}" srcOrd="4" destOrd="0" parTransId="{F8448FCE-CC70-459A-96BB-5B5D6C080F7C}" sibTransId="{F189A44A-C8C2-49D7-BC23-6DA53B493A0F}"/>
    <dgm:cxn modelId="{175F1CAD-31A2-43D3-B202-15767EF72D43}" srcId="{F7F54334-8F07-4B40-BD0C-433F8010AAD7}" destId="{99B75206-7A94-4D6F-8478-DBDE8C129368}" srcOrd="0" destOrd="0" parTransId="{767D6FBF-E730-43DE-81CF-EA0BC37AB839}" sibTransId="{83DD5F22-3BDF-4D06-A905-24E4DD9AF58F}"/>
    <dgm:cxn modelId="{04CE03C0-969A-41FC-93CD-6B50349644AB}" type="presOf" srcId="{74FC5910-97D5-4027-BAEF-6E207CF092E4}" destId="{E2683591-9635-48ED-87CC-845DCDD682BB}" srcOrd="0" destOrd="0" presId="urn:microsoft.com/office/officeart/2005/8/layout/hProcess4"/>
    <dgm:cxn modelId="{B439ACF1-865D-4A21-B1C0-04BEAB0641DF}" srcId="{29CF51E8-CE5B-4ED9-AD56-F61A96B9F972}" destId="{74FC5910-97D5-4027-BAEF-6E207CF092E4}" srcOrd="0" destOrd="0" parTransId="{A63310D7-909C-407A-B6D1-E841193A708E}" sibTransId="{576D083D-8FCA-4782-88E2-8A2B5FA8E4B8}"/>
    <dgm:cxn modelId="{DC3CBE9C-1A24-4E97-89D5-783CD5067970}" srcId="{74FC5910-97D5-4027-BAEF-6E207CF092E4}" destId="{F848C005-3B59-4B96-B95D-D1100254E5F5}" srcOrd="0" destOrd="0" parTransId="{B9925FE0-EDAC-468D-86C1-93B1AF678A03}" sibTransId="{C8D298DF-40C7-47D6-91F3-485D42A62388}"/>
    <dgm:cxn modelId="{5814EEFE-E9DA-41FD-BBB3-31658F86265D}" type="presOf" srcId="{A74E9C69-6081-4361-937F-098EEF4B7069}" destId="{080A1B7A-2D19-41DC-BDFC-74C7A996514F}" srcOrd="1" destOrd="3" presId="urn:microsoft.com/office/officeart/2005/8/layout/hProcess4"/>
    <dgm:cxn modelId="{318C5113-FB8C-4B97-8B22-197570E428B5}" srcId="{74FC5910-97D5-4027-BAEF-6E207CF092E4}" destId="{80FBC429-4F35-4260-8B6A-C9EA5AA18C89}" srcOrd="2" destOrd="0" parTransId="{FC3AC574-0A06-4FEA-A820-B23567B847B6}" sibTransId="{4FAE911F-40B7-4B84-BB3E-5138F9905193}"/>
    <dgm:cxn modelId="{B5D8A945-08F9-4BDC-86E4-0CFD1B079BC1}" srcId="{D07F89B7-DA37-4D5F-8BD3-13DE8907E7C2}" destId="{0A38EAD2-6BBF-47F6-B26D-21E0D14034A7}" srcOrd="1" destOrd="0" parTransId="{DBF69881-F904-42BC-8D0E-AF94C4825987}" sibTransId="{D864C747-2720-42B4-B00A-981513ED286C}"/>
    <dgm:cxn modelId="{3AB6D442-8673-46B8-BEB0-99C2603CE606}" type="presOf" srcId="{80FBC429-4F35-4260-8B6A-C9EA5AA18C89}" destId="{080A1B7A-2D19-41DC-BDFC-74C7A996514F}" srcOrd="1" destOrd="2" presId="urn:microsoft.com/office/officeart/2005/8/layout/hProcess4"/>
    <dgm:cxn modelId="{6E1CB88C-7071-42F1-8937-14EB8D578FD6}" type="presOf" srcId="{80FBC429-4F35-4260-8B6A-C9EA5AA18C89}" destId="{4EDD4F61-3AEE-4CC2-BF76-A265B315BA80}" srcOrd="0" destOrd="2" presId="urn:microsoft.com/office/officeart/2005/8/layout/hProcess4"/>
    <dgm:cxn modelId="{929A1150-24DF-487A-B199-144BF06A5E18}" type="presOf" srcId="{38437453-5AB4-443F-8A07-3EFBE80B54EB}" destId="{DBE88484-7667-4AB1-8C29-0B73BE60F145}" srcOrd="0" destOrd="4" presId="urn:microsoft.com/office/officeart/2005/8/layout/hProcess4"/>
    <dgm:cxn modelId="{AF8AB572-E797-436E-BC16-74A500FE25EC}" type="presOf" srcId="{0A38EAD2-6BBF-47F6-B26D-21E0D14034A7}" destId="{1364A0D1-0EAA-4113-B667-9846CB859E19}" srcOrd="1" destOrd="1" presId="urn:microsoft.com/office/officeart/2005/8/layout/hProcess4"/>
    <dgm:cxn modelId="{8CFEC316-D712-4ECF-A2E6-3B184A5B9EB2}" type="presOf" srcId="{58FA9C15-3D45-4033-A94A-36620BC2C5C9}" destId="{01D01FCB-368A-44EA-B55E-6B4D29727902}" srcOrd="0" destOrd="0" presId="urn:microsoft.com/office/officeart/2005/8/layout/hProcess4"/>
    <dgm:cxn modelId="{13CA88FC-8705-48D6-8F9B-83225A268015}" srcId="{D07F89B7-DA37-4D5F-8BD3-13DE8907E7C2}" destId="{1086FD8E-EEA8-47BD-9A7F-FF388BFDB7F9}" srcOrd="4" destOrd="0" parTransId="{810322F0-6FC3-47D5-801E-82CEAAF85658}" sibTransId="{8E273525-3D45-4AF7-ABD7-DABA36A73A3B}"/>
    <dgm:cxn modelId="{47F82E87-37C9-4F3D-B16F-9FF42EA05BA8}" srcId="{A97F843A-DB4A-43BE-9CAB-B714129A4C47}" destId="{4AA4B61C-3133-4CEC-A9CD-FB68CF84B5C7}" srcOrd="0" destOrd="0" parTransId="{684D10B0-691F-4EDD-8438-A10889D51505}" sibTransId="{CC8538DA-60F0-4F5E-80D1-21CD16999710}"/>
    <dgm:cxn modelId="{CE458F57-3D6F-4CD2-8A34-161473730EC1}" type="presOf" srcId="{29CF51E8-CE5B-4ED9-AD56-F61A96B9F972}" destId="{8FEF40E3-F5D8-4A8F-8B8E-DA5FE1DA6785}" srcOrd="0" destOrd="0" presId="urn:microsoft.com/office/officeart/2005/8/layout/hProcess4"/>
    <dgm:cxn modelId="{9BFCF756-C045-4E43-B659-2F255168861F}" type="presOf" srcId="{A6D83F4A-804C-4466-AE7C-963363ACB14B}" destId="{942572C0-CDC6-406F-BE91-EAB8C9FADAED}" srcOrd="1" destOrd="1" presId="urn:microsoft.com/office/officeart/2005/8/layout/hProcess4"/>
    <dgm:cxn modelId="{FA732C42-D5FA-47DD-8732-ED1AC49F245C}" type="presOf" srcId="{269750AC-1011-441E-BCF3-49EE13EF0B58}" destId="{942572C0-CDC6-406F-BE91-EAB8C9FADAED}" srcOrd="1" destOrd="3" presId="urn:microsoft.com/office/officeart/2005/8/layout/hProcess4"/>
    <dgm:cxn modelId="{EE3ED859-34A9-48B3-A605-E8AF99853756}" type="presOf" srcId="{1C1B09E8-8F63-43B7-879F-0F22679429A8}" destId="{274FEF63-D419-44EE-ACAF-656D6968DCD1}" srcOrd="0" destOrd="0" presId="urn:microsoft.com/office/officeart/2005/8/layout/hProcess4"/>
    <dgm:cxn modelId="{A79E985E-2EF9-4317-B8F6-490B7F5CE0B0}" type="presOf" srcId="{A74E9C69-6081-4361-937F-098EEF4B7069}" destId="{4EDD4F61-3AEE-4CC2-BF76-A265B315BA80}" srcOrd="0" destOrd="3" presId="urn:microsoft.com/office/officeart/2005/8/layout/hProcess4"/>
    <dgm:cxn modelId="{7CB487FF-D5EC-4DD5-96BB-58B6414C3F97}" type="presOf" srcId="{0A38EAD2-6BBF-47F6-B26D-21E0D14034A7}" destId="{31422A25-FE12-44E2-B38D-351773D27903}" srcOrd="0" destOrd="1" presId="urn:microsoft.com/office/officeart/2005/8/layout/hProcess4"/>
    <dgm:cxn modelId="{32FC8E88-4BB4-4DBE-9307-091533C39EE3}" type="presOf" srcId="{99B75206-7A94-4D6F-8478-DBDE8C129368}" destId="{942572C0-CDC6-406F-BE91-EAB8C9FADAED}" srcOrd="1" destOrd="0" presId="urn:microsoft.com/office/officeart/2005/8/layout/hProcess4"/>
    <dgm:cxn modelId="{B6C3BCDB-A664-4390-BCB2-A2AE87641F61}" type="presOf" srcId="{F3A38F73-6FC7-479C-99AC-44F7A337E31E}" destId="{4EDD4F61-3AEE-4CC2-BF76-A265B315BA80}" srcOrd="0" destOrd="4" presId="urn:microsoft.com/office/officeart/2005/8/layout/hProcess4"/>
    <dgm:cxn modelId="{FA121848-C8ED-4DBC-9B54-E421DF028580}" srcId="{F7F54334-8F07-4B40-BD0C-433F8010AAD7}" destId="{38437453-5AB4-443F-8A07-3EFBE80B54EB}" srcOrd="4" destOrd="0" parTransId="{7661F75F-867D-43B4-9066-23C512FCF4E3}" sibTransId="{E2C39C94-9FD3-4B20-B9CC-8C70483A7E68}"/>
    <dgm:cxn modelId="{202C0551-A853-488F-9BB5-F3C0001AA771}" type="presOf" srcId="{98423B16-0575-4CC7-924A-86C1C3DD21C5}" destId="{7225D707-2229-437D-98A8-9FD8D6FF5A05}" srcOrd="1" destOrd="1" presId="urn:microsoft.com/office/officeart/2005/8/layout/hProcess4"/>
    <dgm:cxn modelId="{34A1011A-DE76-40BB-9C94-B8CD509EC3D1}" srcId="{F7F54334-8F07-4B40-BD0C-433F8010AAD7}" destId="{269750AC-1011-441E-BCF3-49EE13EF0B58}" srcOrd="3" destOrd="0" parTransId="{DAF74638-EEF7-454A-A463-5BC4997AC7E3}" sibTransId="{5696A101-556C-48E8-A76D-68B96BE2EAEA}"/>
    <dgm:cxn modelId="{7A9EF795-82FC-4DA9-ABFB-D6A21562D6C2}" type="presOf" srcId="{D07F89B7-DA37-4D5F-8BD3-13DE8907E7C2}" destId="{17DF6AF1-E56D-47D5-AC7C-2AE9925D154C}" srcOrd="0" destOrd="0" presId="urn:microsoft.com/office/officeart/2005/8/layout/hProcess4"/>
    <dgm:cxn modelId="{C7C81B64-6629-43C8-B1A5-A15D3ABB0826}" type="presOf" srcId="{B38E414A-BA3B-4B7C-BC9D-87F0566B399D}" destId="{942572C0-CDC6-406F-BE91-EAB8C9FADAED}" srcOrd="1" destOrd="2" presId="urn:microsoft.com/office/officeart/2005/8/layout/hProcess4"/>
    <dgm:cxn modelId="{5033384F-8927-4669-9352-46A6FD818188}" type="presOf" srcId="{B38E414A-BA3B-4B7C-BC9D-87F0566B399D}" destId="{DBE88484-7667-4AB1-8C29-0B73BE60F145}" srcOrd="0" destOrd="2" presId="urn:microsoft.com/office/officeart/2005/8/layout/hProcess4"/>
    <dgm:cxn modelId="{1A42AEB1-2CF7-46D6-B9E9-5A615D052BC5}" srcId="{29CF51E8-CE5B-4ED9-AD56-F61A96B9F972}" destId="{D07F89B7-DA37-4D5F-8BD3-13DE8907E7C2}" srcOrd="1" destOrd="0" parTransId="{68EE10A8-BBCE-4B48-AFF3-F78ECDB53683}" sibTransId="{58FA9C15-3D45-4033-A94A-36620BC2C5C9}"/>
    <dgm:cxn modelId="{C7B0405B-9EB1-4FF2-93D4-95D3DB493407}" type="presOf" srcId="{09C9D048-BD83-474E-B33F-F3DF3213675C}" destId="{1364A0D1-0EAA-4113-B667-9846CB859E19}" srcOrd="1" destOrd="0" presId="urn:microsoft.com/office/officeart/2005/8/layout/hProcess4"/>
    <dgm:cxn modelId="{D8FC8DDA-94EF-4EB7-A001-CA2E0F68CC72}" srcId="{A97F843A-DB4A-43BE-9CAB-B714129A4C47}" destId="{98423B16-0575-4CC7-924A-86C1C3DD21C5}" srcOrd="1" destOrd="0" parTransId="{561D992E-C1AA-4719-B2B9-66D2ABF2A3B6}" sibTransId="{5C330B9B-E821-425C-AEE2-82827415C6C8}"/>
    <dgm:cxn modelId="{9BFAE590-B0CA-4467-87B2-3DAC4B99C18B}" srcId="{F7F54334-8F07-4B40-BD0C-433F8010AAD7}" destId="{A6D83F4A-804C-4466-AE7C-963363ACB14B}" srcOrd="1" destOrd="0" parTransId="{C51C9C52-10E5-4608-BBEE-9471143A672B}" sibTransId="{CBB29076-C1D6-4E18-9B23-D6CEC03DCE5E}"/>
    <dgm:cxn modelId="{DEF33664-F053-420A-80DD-B512BC1C0388}" type="presOf" srcId="{F848C005-3B59-4B96-B95D-D1100254E5F5}" destId="{080A1B7A-2D19-41DC-BDFC-74C7A996514F}" srcOrd="1" destOrd="0" presId="urn:microsoft.com/office/officeart/2005/8/layout/hProcess4"/>
    <dgm:cxn modelId="{90498925-26A6-4C7A-9F35-1A9BDA4B2BC3}" type="presOf" srcId="{38437453-5AB4-443F-8A07-3EFBE80B54EB}" destId="{942572C0-CDC6-406F-BE91-EAB8C9FADAED}" srcOrd="1" destOrd="4" presId="urn:microsoft.com/office/officeart/2005/8/layout/hProcess4"/>
    <dgm:cxn modelId="{8E946D3D-503E-4FFF-8D82-805A2D554193}" type="presOf" srcId="{A97F843A-DB4A-43BE-9CAB-B714129A4C47}" destId="{7429F2A7-8B51-4D23-9C15-8F89975808D5}" srcOrd="0" destOrd="0" presId="urn:microsoft.com/office/officeart/2005/8/layout/hProcess4"/>
    <dgm:cxn modelId="{7C27D309-602F-4018-A553-FBAAE3CF5881}" srcId="{74FC5910-97D5-4027-BAEF-6E207CF092E4}" destId="{A74E9C69-6081-4361-937F-098EEF4B7069}" srcOrd="3" destOrd="0" parTransId="{62975763-D9AA-401E-9DDD-2A124C1E585E}" sibTransId="{A9D7A89B-E72F-47D9-873B-02ACF4FC05B2}"/>
    <dgm:cxn modelId="{335A2EE9-D03E-48A4-B8DB-1E1E9E2E4CBF}" type="presOf" srcId="{269750AC-1011-441E-BCF3-49EE13EF0B58}" destId="{DBE88484-7667-4AB1-8C29-0B73BE60F145}" srcOrd="0" destOrd="3" presId="urn:microsoft.com/office/officeart/2005/8/layout/hProcess4"/>
    <dgm:cxn modelId="{32F6B6E0-0C75-4100-B5B6-E5665905D3D4}" type="presOf" srcId="{D0F7247A-EB5E-44CB-9E61-6FFF5953E6C4}" destId="{31422A25-FE12-44E2-B38D-351773D27903}" srcOrd="0" destOrd="3" presId="urn:microsoft.com/office/officeart/2005/8/layout/hProcess4"/>
    <dgm:cxn modelId="{91136FE8-9CB9-4BBA-BFCC-DAB9D0D0A407}" type="presOf" srcId="{4AA4B61C-3133-4CEC-A9CD-FB68CF84B5C7}" destId="{7225D707-2229-437D-98A8-9FD8D6FF5A05}" srcOrd="1" destOrd="0" presId="urn:microsoft.com/office/officeart/2005/8/layout/hProcess4"/>
    <dgm:cxn modelId="{9014F621-4948-4EF7-B37B-448B6AB06593}" type="presOf" srcId="{F7F54334-8F07-4B40-BD0C-433F8010AAD7}" destId="{0370AD43-76B6-4960-A079-456624700449}" srcOrd="0" destOrd="0" presId="urn:microsoft.com/office/officeart/2005/8/layout/hProcess4"/>
    <dgm:cxn modelId="{45EEF5E3-C53C-4267-8778-D1748A04D672}" type="presOf" srcId="{576D083D-8FCA-4782-88E2-8A2B5FA8E4B8}" destId="{20DAC6A6-6023-4AC4-9C00-2B91A810413F}" srcOrd="0" destOrd="0" presId="urn:microsoft.com/office/officeart/2005/8/layout/hProcess4"/>
    <dgm:cxn modelId="{BCBFC79E-BD67-499F-947A-94D18105E557}" srcId="{74FC5910-97D5-4027-BAEF-6E207CF092E4}" destId="{2E85F203-2738-49BB-88AC-AD555A4C616D}" srcOrd="5" destOrd="0" parTransId="{4B83C8FE-3180-4296-AA43-897CB068C43D}" sibTransId="{F49FF67D-1D28-4700-A73E-8D0DA28E3F92}"/>
    <dgm:cxn modelId="{D4932CF6-57A7-4B90-91B8-9C21C888F72C}" srcId="{29CF51E8-CE5B-4ED9-AD56-F61A96B9F972}" destId="{F7F54334-8F07-4B40-BD0C-433F8010AAD7}" srcOrd="3" destOrd="0" parTransId="{DF524BD0-D2B5-4C4C-B534-C1B94F22F590}" sibTransId="{CEE01AFF-2D81-4365-90DF-FBA8222B0C54}"/>
    <dgm:cxn modelId="{76577C0D-97FB-4AEA-8A94-90D4EEFD6172}" type="presOf" srcId="{E0C713C1-66BE-4EA8-B6E8-41FD1D417C62}" destId="{31422A25-FE12-44E2-B38D-351773D27903}" srcOrd="0" destOrd="2" presId="urn:microsoft.com/office/officeart/2005/8/layout/hProcess4"/>
    <dgm:cxn modelId="{455989BE-74D1-4978-9803-196EE14E02D6}" srcId="{29CF51E8-CE5B-4ED9-AD56-F61A96B9F972}" destId="{A97F843A-DB4A-43BE-9CAB-B714129A4C47}" srcOrd="2" destOrd="0" parTransId="{ECCDB30F-767F-4D8E-A1B1-F5A32C98B014}" sibTransId="{1C1B09E8-8F63-43B7-879F-0F22679429A8}"/>
    <dgm:cxn modelId="{257290A9-44DC-4CDD-BAA2-36677835213A}" type="presOf" srcId="{F848C005-3B59-4B96-B95D-D1100254E5F5}" destId="{4EDD4F61-3AEE-4CC2-BF76-A265B315BA80}" srcOrd="0" destOrd="0" presId="urn:microsoft.com/office/officeart/2005/8/layout/hProcess4"/>
    <dgm:cxn modelId="{C827C20B-041E-4288-91AA-741DAAC04924}" type="presOf" srcId="{1086FD8E-EEA8-47BD-9A7F-FF388BFDB7F9}" destId="{1364A0D1-0EAA-4113-B667-9846CB859E19}" srcOrd="1" destOrd="4" presId="urn:microsoft.com/office/officeart/2005/8/layout/hProcess4"/>
    <dgm:cxn modelId="{D5B255CA-CC7D-4D9D-8BE0-2D10B396C106}" type="presOf" srcId="{09C9D048-BD83-474E-B33F-F3DF3213675C}" destId="{31422A25-FE12-44E2-B38D-351773D27903}" srcOrd="0" destOrd="0" presId="urn:microsoft.com/office/officeart/2005/8/layout/hProcess4"/>
    <dgm:cxn modelId="{DFC7EC68-FB2A-4C6E-8D0D-A2347527625F}" srcId="{F7F54334-8F07-4B40-BD0C-433F8010AAD7}" destId="{B38E414A-BA3B-4B7C-BC9D-87F0566B399D}" srcOrd="2" destOrd="0" parTransId="{0D35CC5F-0AC9-49DC-B64E-00F2C2072FBB}" sibTransId="{6DCF9E7B-01C5-4AB1-9639-CA0DF94045A8}"/>
    <dgm:cxn modelId="{FB7D7A1B-B63C-4717-A904-EB045BC6F3CE}" type="presOf" srcId="{4AA4B61C-3133-4CEC-A9CD-FB68CF84B5C7}" destId="{D1DCBAAB-055B-48F1-A968-5FF5E84AA085}" srcOrd="0" destOrd="0" presId="urn:microsoft.com/office/officeart/2005/8/layout/hProcess4"/>
    <dgm:cxn modelId="{826DD607-FAE5-4716-B76C-5E4B2CF55560}" srcId="{D07F89B7-DA37-4D5F-8BD3-13DE8907E7C2}" destId="{09C9D048-BD83-474E-B33F-F3DF3213675C}" srcOrd="0" destOrd="0" parTransId="{4AF3F17B-E0ED-48FE-8267-D0880810A950}" sibTransId="{2B9D2EEE-32CA-4671-A171-13A71412DEF8}"/>
    <dgm:cxn modelId="{C25FC312-6623-4E2E-978B-ABA5633E6CFE}" srcId="{74FC5910-97D5-4027-BAEF-6E207CF092E4}" destId="{BCC90658-13C3-4E81-8E3B-06A3D4AA1E27}" srcOrd="1" destOrd="0" parTransId="{CD0625DB-3B76-41AD-834F-B983348FC8FC}" sibTransId="{7EDF61AB-EF68-440F-9843-A0E08F58FFFD}"/>
    <dgm:cxn modelId="{A64E71A5-A81E-445C-A12F-FC21B1332F44}" type="presOf" srcId="{98423B16-0575-4CC7-924A-86C1C3DD21C5}" destId="{D1DCBAAB-055B-48F1-A968-5FF5E84AA085}" srcOrd="0" destOrd="1" presId="urn:microsoft.com/office/officeart/2005/8/layout/hProcess4"/>
    <dgm:cxn modelId="{D1F6C4D4-08E4-4629-8673-A3AC0115591B}" type="presOf" srcId="{E0C713C1-66BE-4EA8-B6E8-41FD1D417C62}" destId="{1364A0D1-0EAA-4113-B667-9846CB859E19}" srcOrd="1" destOrd="2" presId="urn:microsoft.com/office/officeart/2005/8/layout/hProcess4"/>
    <dgm:cxn modelId="{83BB44FE-5B5F-407C-A48F-AFA44D5FCCF7}" type="presOf" srcId="{BCC90658-13C3-4E81-8E3B-06A3D4AA1E27}" destId="{4EDD4F61-3AEE-4CC2-BF76-A265B315BA80}" srcOrd="0" destOrd="1" presId="urn:microsoft.com/office/officeart/2005/8/layout/hProcess4"/>
    <dgm:cxn modelId="{38AFABE0-A740-4ABD-857F-DCE104C4E9CB}" srcId="{D07F89B7-DA37-4D5F-8BD3-13DE8907E7C2}" destId="{D0F7247A-EB5E-44CB-9E61-6FFF5953E6C4}" srcOrd="3" destOrd="0" parTransId="{21BE7496-94DC-4345-8208-BAEE9015F179}" sibTransId="{8BDBE488-677D-45CF-9EED-5F95F7D7A169}"/>
    <dgm:cxn modelId="{72B359A1-E8B9-4FDF-B674-33B5B940AF5B}" type="presOf" srcId="{BCC90658-13C3-4E81-8E3B-06A3D4AA1E27}" destId="{080A1B7A-2D19-41DC-BDFC-74C7A996514F}" srcOrd="1" destOrd="1" presId="urn:microsoft.com/office/officeart/2005/8/layout/hProcess4"/>
    <dgm:cxn modelId="{50F0856E-11B7-44DD-8ACD-9BA10D18AA09}" srcId="{D07F89B7-DA37-4D5F-8BD3-13DE8907E7C2}" destId="{E0C713C1-66BE-4EA8-B6E8-41FD1D417C62}" srcOrd="2" destOrd="0" parTransId="{3AA02853-CBFE-43C4-AF3B-304D70407B55}" sibTransId="{B0A08773-03CE-4D56-9833-E2735DDC5863}"/>
    <dgm:cxn modelId="{926DE4CD-3A86-47C1-8431-98B62FF3D7EC}" type="presOf" srcId="{A6D83F4A-804C-4466-AE7C-963363ACB14B}" destId="{DBE88484-7667-4AB1-8C29-0B73BE60F145}" srcOrd="0" destOrd="1" presId="urn:microsoft.com/office/officeart/2005/8/layout/hProcess4"/>
    <dgm:cxn modelId="{C5B9B3AF-7FAB-4974-8505-0F5180B2BA5F}" type="presOf" srcId="{1086FD8E-EEA8-47BD-9A7F-FF388BFDB7F9}" destId="{31422A25-FE12-44E2-B38D-351773D27903}" srcOrd="0" destOrd="4" presId="urn:microsoft.com/office/officeart/2005/8/layout/hProcess4"/>
    <dgm:cxn modelId="{10F43848-0EE4-4865-AD89-81B2F06F073B}" type="presOf" srcId="{2E85F203-2738-49BB-88AC-AD555A4C616D}" destId="{4EDD4F61-3AEE-4CC2-BF76-A265B315BA80}" srcOrd="0" destOrd="5" presId="urn:microsoft.com/office/officeart/2005/8/layout/hProcess4"/>
    <dgm:cxn modelId="{FDE1BCE6-A180-42B7-A6DB-5DD5D8C57595}" type="presOf" srcId="{2E85F203-2738-49BB-88AC-AD555A4C616D}" destId="{080A1B7A-2D19-41DC-BDFC-74C7A996514F}" srcOrd="1" destOrd="5" presId="urn:microsoft.com/office/officeart/2005/8/layout/hProcess4"/>
    <dgm:cxn modelId="{7B41A075-D647-4812-848B-4742CBAEC004}" type="presOf" srcId="{D0F7247A-EB5E-44CB-9E61-6FFF5953E6C4}" destId="{1364A0D1-0EAA-4113-B667-9846CB859E19}" srcOrd="1" destOrd="3" presId="urn:microsoft.com/office/officeart/2005/8/layout/hProcess4"/>
    <dgm:cxn modelId="{55843D07-DE3A-4496-AE84-CC05457C0E24}" type="presOf" srcId="{99B75206-7A94-4D6F-8478-DBDE8C129368}" destId="{DBE88484-7667-4AB1-8C29-0B73BE60F145}" srcOrd="0" destOrd="0" presId="urn:microsoft.com/office/officeart/2005/8/layout/hProcess4"/>
    <dgm:cxn modelId="{81C2C62A-36EA-48A9-BAD9-84D3A9D6D69B}" type="presOf" srcId="{F3A38F73-6FC7-479C-99AC-44F7A337E31E}" destId="{080A1B7A-2D19-41DC-BDFC-74C7A996514F}" srcOrd="1" destOrd="4" presId="urn:microsoft.com/office/officeart/2005/8/layout/hProcess4"/>
    <dgm:cxn modelId="{C413AE20-567A-4E52-8C37-3336937471C5}" type="presParOf" srcId="{8FEF40E3-F5D8-4A8F-8B8E-DA5FE1DA6785}" destId="{00637541-67EC-48C2-8528-A05E445A5F19}" srcOrd="0" destOrd="0" presId="urn:microsoft.com/office/officeart/2005/8/layout/hProcess4"/>
    <dgm:cxn modelId="{DD45CB3C-A7DE-4551-9FCB-CE1829DB67D4}" type="presParOf" srcId="{8FEF40E3-F5D8-4A8F-8B8E-DA5FE1DA6785}" destId="{2DA564EC-768D-41D5-8A4B-DA8564FA5F98}" srcOrd="1" destOrd="0" presId="urn:microsoft.com/office/officeart/2005/8/layout/hProcess4"/>
    <dgm:cxn modelId="{989DB300-53FC-4675-B0B4-90A5CE5517BA}" type="presParOf" srcId="{8FEF40E3-F5D8-4A8F-8B8E-DA5FE1DA6785}" destId="{E24AA3E1-C50D-4C83-8AFA-15EECDEB9C62}" srcOrd="2" destOrd="0" presId="urn:microsoft.com/office/officeart/2005/8/layout/hProcess4"/>
    <dgm:cxn modelId="{2AE761CF-D465-4D12-8796-6CC430E0FE00}" type="presParOf" srcId="{E24AA3E1-C50D-4C83-8AFA-15EECDEB9C62}" destId="{2B43CC57-E8D0-45C5-A268-F817636DF6DC}" srcOrd="0" destOrd="0" presId="urn:microsoft.com/office/officeart/2005/8/layout/hProcess4"/>
    <dgm:cxn modelId="{06CE1ED5-1639-4002-890A-27BD7E3C7F46}" type="presParOf" srcId="{2B43CC57-E8D0-45C5-A268-F817636DF6DC}" destId="{B5DDE9F2-D4B5-446E-9CE6-5E80BFCBDD93}" srcOrd="0" destOrd="0" presId="urn:microsoft.com/office/officeart/2005/8/layout/hProcess4"/>
    <dgm:cxn modelId="{87C9251C-FFC7-4C87-93A1-9736834587A8}" type="presParOf" srcId="{2B43CC57-E8D0-45C5-A268-F817636DF6DC}" destId="{4EDD4F61-3AEE-4CC2-BF76-A265B315BA80}" srcOrd="1" destOrd="0" presId="urn:microsoft.com/office/officeart/2005/8/layout/hProcess4"/>
    <dgm:cxn modelId="{AD4F480A-B514-4FC8-973E-C9951D8F4982}" type="presParOf" srcId="{2B43CC57-E8D0-45C5-A268-F817636DF6DC}" destId="{080A1B7A-2D19-41DC-BDFC-74C7A996514F}" srcOrd="2" destOrd="0" presId="urn:microsoft.com/office/officeart/2005/8/layout/hProcess4"/>
    <dgm:cxn modelId="{019D1D53-2616-4D9F-8440-DEDC0B36A442}" type="presParOf" srcId="{2B43CC57-E8D0-45C5-A268-F817636DF6DC}" destId="{E2683591-9635-48ED-87CC-845DCDD682BB}" srcOrd="3" destOrd="0" presId="urn:microsoft.com/office/officeart/2005/8/layout/hProcess4"/>
    <dgm:cxn modelId="{4B748FA3-B09B-48B1-9404-8674B4CE3854}" type="presParOf" srcId="{2B43CC57-E8D0-45C5-A268-F817636DF6DC}" destId="{0619C7F3-314A-4DF2-89C2-9D53A075F0D5}" srcOrd="4" destOrd="0" presId="urn:microsoft.com/office/officeart/2005/8/layout/hProcess4"/>
    <dgm:cxn modelId="{92CE9E16-6925-4BAB-BC51-2592D3E29A20}" type="presParOf" srcId="{E24AA3E1-C50D-4C83-8AFA-15EECDEB9C62}" destId="{20DAC6A6-6023-4AC4-9C00-2B91A810413F}" srcOrd="1" destOrd="0" presId="urn:microsoft.com/office/officeart/2005/8/layout/hProcess4"/>
    <dgm:cxn modelId="{7EAC93F4-3A61-43C2-8C53-CBEEE905B2D0}" type="presParOf" srcId="{E24AA3E1-C50D-4C83-8AFA-15EECDEB9C62}" destId="{7402DE51-FA28-44DD-B80E-E9332F768F01}" srcOrd="2" destOrd="0" presId="urn:microsoft.com/office/officeart/2005/8/layout/hProcess4"/>
    <dgm:cxn modelId="{47CCC74C-6636-4DDA-AF45-A2E8EA8B2AD7}" type="presParOf" srcId="{7402DE51-FA28-44DD-B80E-E9332F768F01}" destId="{5C074786-8469-4770-A0E0-8EE51A716D51}" srcOrd="0" destOrd="0" presId="urn:microsoft.com/office/officeart/2005/8/layout/hProcess4"/>
    <dgm:cxn modelId="{4293264C-FE55-4340-A643-5CFEDC07E992}" type="presParOf" srcId="{7402DE51-FA28-44DD-B80E-E9332F768F01}" destId="{31422A25-FE12-44E2-B38D-351773D27903}" srcOrd="1" destOrd="0" presId="urn:microsoft.com/office/officeart/2005/8/layout/hProcess4"/>
    <dgm:cxn modelId="{28BE63DD-3088-4CF5-BA9E-E7ED5A32B045}" type="presParOf" srcId="{7402DE51-FA28-44DD-B80E-E9332F768F01}" destId="{1364A0D1-0EAA-4113-B667-9846CB859E19}" srcOrd="2" destOrd="0" presId="urn:microsoft.com/office/officeart/2005/8/layout/hProcess4"/>
    <dgm:cxn modelId="{A2A03846-1340-4FE2-AB17-27A386BB8215}" type="presParOf" srcId="{7402DE51-FA28-44DD-B80E-E9332F768F01}" destId="{17DF6AF1-E56D-47D5-AC7C-2AE9925D154C}" srcOrd="3" destOrd="0" presId="urn:microsoft.com/office/officeart/2005/8/layout/hProcess4"/>
    <dgm:cxn modelId="{D2AC7922-C03A-45B8-9DA3-2F34B81B60C8}" type="presParOf" srcId="{7402DE51-FA28-44DD-B80E-E9332F768F01}" destId="{97969A39-6C56-4EAC-A408-D69B337840D9}" srcOrd="4" destOrd="0" presId="urn:microsoft.com/office/officeart/2005/8/layout/hProcess4"/>
    <dgm:cxn modelId="{5E74EEA3-5FB3-4BF5-8421-4DBD921A005E}" type="presParOf" srcId="{E24AA3E1-C50D-4C83-8AFA-15EECDEB9C62}" destId="{01D01FCB-368A-44EA-B55E-6B4D29727902}" srcOrd="3" destOrd="0" presId="urn:microsoft.com/office/officeart/2005/8/layout/hProcess4"/>
    <dgm:cxn modelId="{702B36D6-BAC4-4D87-8179-63AD08611C92}" type="presParOf" srcId="{E24AA3E1-C50D-4C83-8AFA-15EECDEB9C62}" destId="{DE2E7797-411A-44A5-8ED9-E263A45379AD}" srcOrd="4" destOrd="0" presId="urn:microsoft.com/office/officeart/2005/8/layout/hProcess4"/>
    <dgm:cxn modelId="{605A086F-41A9-4C84-8D7E-214F3B3C7292}" type="presParOf" srcId="{DE2E7797-411A-44A5-8ED9-E263A45379AD}" destId="{D98037BC-9392-4BC6-8AD8-8FBE19E61677}" srcOrd="0" destOrd="0" presId="urn:microsoft.com/office/officeart/2005/8/layout/hProcess4"/>
    <dgm:cxn modelId="{B24F1FC7-4EAA-4E81-AB1C-B9E5AF9D13BF}" type="presParOf" srcId="{DE2E7797-411A-44A5-8ED9-E263A45379AD}" destId="{D1DCBAAB-055B-48F1-A968-5FF5E84AA085}" srcOrd="1" destOrd="0" presId="urn:microsoft.com/office/officeart/2005/8/layout/hProcess4"/>
    <dgm:cxn modelId="{5B9D6D82-63C7-4864-8259-4A8B8DE6D371}" type="presParOf" srcId="{DE2E7797-411A-44A5-8ED9-E263A45379AD}" destId="{7225D707-2229-437D-98A8-9FD8D6FF5A05}" srcOrd="2" destOrd="0" presId="urn:microsoft.com/office/officeart/2005/8/layout/hProcess4"/>
    <dgm:cxn modelId="{61D8E31F-2AE6-4C8B-A47D-BD01452A8AC4}" type="presParOf" srcId="{DE2E7797-411A-44A5-8ED9-E263A45379AD}" destId="{7429F2A7-8B51-4D23-9C15-8F89975808D5}" srcOrd="3" destOrd="0" presId="urn:microsoft.com/office/officeart/2005/8/layout/hProcess4"/>
    <dgm:cxn modelId="{D4A7CAE0-3EF9-462E-9B62-D33BA1860721}" type="presParOf" srcId="{DE2E7797-411A-44A5-8ED9-E263A45379AD}" destId="{CEA458D1-7587-43ED-9CA0-F01487976EF0}" srcOrd="4" destOrd="0" presId="urn:microsoft.com/office/officeart/2005/8/layout/hProcess4"/>
    <dgm:cxn modelId="{D00FFE85-A8C8-4C5A-B65F-75C22B9C5392}" type="presParOf" srcId="{E24AA3E1-C50D-4C83-8AFA-15EECDEB9C62}" destId="{274FEF63-D419-44EE-ACAF-656D6968DCD1}" srcOrd="5" destOrd="0" presId="urn:microsoft.com/office/officeart/2005/8/layout/hProcess4"/>
    <dgm:cxn modelId="{A8A9DAF0-3620-4CDF-BB2A-F9106BADA12B}" type="presParOf" srcId="{E24AA3E1-C50D-4C83-8AFA-15EECDEB9C62}" destId="{C0824EED-9D08-44EF-87E3-A62617AEF484}" srcOrd="6" destOrd="0" presId="urn:microsoft.com/office/officeart/2005/8/layout/hProcess4"/>
    <dgm:cxn modelId="{AA8CA6A8-F801-41D1-91ED-2335EAA661E7}" type="presParOf" srcId="{C0824EED-9D08-44EF-87E3-A62617AEF484}" destId="{BA930797-F2C8-4424-AE90-9F7DB97F29C3}" srcOrd="0" destOrd="0" presId="urn:microsoft.com/office/officeart/2005/8/layout/hProcess4"/>
    <dgm:cxn modelId="{188826E6-200E-4F11-A6E4-1340434FC752}" type="presParOf" srcId="{C0824EED-9D08-44EF-87E3-A62617AEF484}" destId="{DBE88484-7667-4AB1-8C29-0B73BE60F145}" srcOrd="1" destOrd="0" presId="urn:microsoft.com/office/officeart/2005/8/layout/hProcess4"/>
    <dgm:cxn modelId="{C479A17E-FCBA-4D99-80E6-DE8E12F87002}" type="presParOf" srcId="{C0824EED-9D08-44EF-87E3-A62617AEF484}" destId="{942572C0-CDC6-406F-BE91-EAB8C9FADAED}" srcOrd="2" destOrd="0" presId="urn:microsoft.com/office/officeart/2005/8/layout/hProcess4"/>
    <dgm:cxn modelId="{6A27DF77-E863-49A3-B6E3-F98C0E1E87DC}" type="presParOf" srcId="{C0824EED-9D08-44EF-87E3-A62617AEF484}" destId="{0370AD43-76B6-4960-A079-456624700449}" srcOrd="3" destOrd="0" presId="urn:microsoft.com/office/officeart/2005/8/layout/hProcess4"/>
    <dgm:cxn modelId="{6F8FFAD4-E018-450D-82FC-38C18C19C318}" type="presParOf" srcId="{C0824EED-9D08-44EF-87E3-A62617AEF484}" destId="{1F61EAA9-69E7-4233-BCBC-BE7423230D51}" srcOrd="4" destOrd="0" presId="urn:microsoft.com/office/officeart/2005/8/layout/h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573E453F-0D3C-4E66-9227-097DD16BB5F5}" type="doc">
      <dgm:prSet loTypeId="urn:microsoft.com/office/officeart/2005/8/layout/venn2" loCatId="relationship" qsTypeId="urn:microsoft.com/office/officeart/2005/8/quickstyle/simple1" qsCatId="simple" csTypeId="urn:microsoft.com/office/officeart/2005/8/colors/accent1_2" csCatId="accent1" phldr="1"/>
      <dgm:spPr/>
      <dgm:t>
        <a:bodyPr/>
        <a:lstStyle/>
        <a:p>
          <a:endParaRPr lang="es-CL"/>
        </a:p>
      </dgm:t>
    </dgm:pt>
    <dgm:pt modelId="{C24DB8B2-483F-42A5-8658-57C43ABEA892}">
      <dgm:prSet phldrT="[Texto]" custT="1"/>
      <dgm:spPr/>
      <dgm:t>
        <a:bodyPr/>
        <a:lstStyle/>
        <a:p>
          <a:r>
            <a:rPr lang="es-CL" sz="900" dirty="0" smtClean="0"/>
            <a:t>GRUPO</a:t>
          </a:r>
          <a:endParaRPr lang="es-CL" sz="900" dirty="0"/>
        </a:p>
      </dgm:t>
    </dgm:pt>
    <dgm:pt modelId="{3A7C0A5B-917B-4166-8D12-0420276EFA28}" type="parTrans" cxnId="{2B697C18-D501-4E13-8CFF-DA287768B8AE}">
      <dgm:prSet/>
      <dgm:spPr/>
      <dgm:t>
        <a:bodyPr/>
        <a:lstStyle/>
        <a:p>
          <a:endParaRPr lang="es-CL"/>
        </a:p>
      </dgm:t>
    </dgm:pt>
    <dgm:pt modelId="{29E57080-EB6C-43B2-B177-F797A26CDCC3}" type="sibTrans" cxnId="{2B697C18-D501-4E13-8CFF-DA287768B8AE}">
      <dgm:prSet/>
      <dgm:spPr/>
      <dgm:t>
        <a:bodyPr/>
        <a:lstStyle/>
        <a:p>
          <a:endParaRPr lang="es-CL"/>
        </a:p>
      </dgm:t>
    </dgm:pt>
    <dgm:pt modelId="{2B28EEB8-1888-4BD7-A89E-F5D4DF7B6B66}">
      <dgm:prSet phldrT="[Texto]" custT="1"/>
      <dgm:spPr/>
      <dgm:t>
        <a:bodyPr/>
        <a:lstStyle/>
        <a:p>
          <a:r>
            <a:rPr lang="es-CL" sz="800" dirty="0" smtClean="0"/>
            <a:t>PERSONA</a:t>
          </a:r>
          <a:endParaRPr lang="es-CL" sz="800" dirty="0"/>
        </a:p>
      </dgm:t>
    </dgm:pt>
    <dgm:pt modelId="{5DB6DAC9-5DC1-4256-BD50-641338084C32}" type="parTrans" cxnId="{B5703E61-8711-4752-8530-F3EA8B5A578D}">
      <dgm:prSet/>
      <dgm:spPr/>
      <dgm:t>
        <a:bodyPr/>
        <a:lstStyle/>
        <a:p>
          <a:endParaRPr lang="es-CL"/>
        </a:p>
      </dgm:t>
    </dgm:pt>
    <dgm:pt modelId="{88649241-2C16-4A19-8179-70BCD9558FAD}" type="sibTrans" cxnId="{B5703E61-8711-4752-8530-F3EA8B5A578D}">
      <dgm:prSet/>
      <dgm:spPr/>
      <dgm:t>
        <a:bodyPr/>
        <a:lstStyle/>
        <a:p>
          <a:endParaRPr lang="es-CL"/>
        </a:p>
      </dgm:t>
    </dgm:pt>
    <dgm:pt modelId="{8860EBBA-D2AF-4034-9F69-AF9A03916912}">
      <dgm:prSet phldrT="[Texto]" custT="1"/>
      <dgm:spPr/>
      <dgm:t>
        <a:bodyPr/>
        <a:lstStyle/>
        <a:p>
          <a:r>
            <a:rPr lang="es-CL" sz="900" dirty="0" smtClean="0"/>
            <a:t>EQUIPO</a:t>
          </a:r>
          <a:endParaRPr lang="es-CL" sz="900" dirty="0"/>
        </a:p>
      </dgm:t>
    </dgm:pt>
    <dgm:pt modelId="{0441770F-74EA-44FD-8A3B-0F5B9EF345EB}" type="parTrans" cxnId="{EEC600C4-FE5A-47A4-A79B-03B7B4C54B11}">
      <dgm:prSet/>
      <dgm:spPr/>
      <dgm:t>
        <a:bodyPr/>
        <a:lstStyle/>
        <a:p>
          <a:endParaRPr lang="es-CL"/>
        </a:p>
      </dgm:t>
    </dgm:pt>
    <dgm:pt modelId="{A78ED6AD-E1A4-4FAA-A0BD-8A2E8E22EBF3}" type="sibTrans" cxnId="{EEC600C4-FE5A-47A4-A79B-03B7B4C54B11}">
      <dgm:prSet/>
      <dgm:spPr/>
      <dgm:t>
        <a:bodyPr/>
        <a:lstStyle/>
        <a:p>
          <a:endParaRPr lang="es-CL"/>
        </a:p>
      </dgm:t>
    </dgm:pt>
    <dgm:pt modelId="{530E4FA3-444B-4A8B-A75D-F268B13A90CD}">
      <dgm:prSet phldrT="[Texto]" custT="1"/>
      <dgm:spPr/>
      <dgm:t>
        <a:bodyPr/>
        <a:lstStyle/>
        <a:p>
          <a:r>
            <a:rPr lang="es-CL" sz="900" dirty="0" smtClean="0"/>
            <a:t>ORGANIZACIÓN</a:t>
          </a:r>
          <a:endParaRPr lang="es-CL" sz="900" dirty="0"/>
        </a:p>
      </dgm:t>
    </dgm:pt>
    <dgm:pt modelId="{2C8CA3EC-E545-40E4-8455-3D4EE09545E8}" type="parTrans" cxnId="{06F07B50-4A7C-437E-8554-E7F9F46ECE3E}">
      <dgm:prSet/>
      <dgm:spPr/>
      <dgm:t>
        <a:bodyPr/>
        <a:lstStyle/>
        <a:p>
          <a:endParaRPr lang="es-CL"/>
        </a:p>
      </dgm:t>
    </dgm:pt>
    <dgm:pt modelId="{C1E272A8-04E8-46E7-86BE-0A3571167B23}" type="sibTrans" cxnId="{06F07B50-4A7C-437E-8554-E7F9F46ECE3E}">
      <dgm:prSet/>
      <dgm:spPr/>
      <dgm:t>
        <a:bodyPr/>
        <a:lstStyle/>
        <a:p>
          <a:endParaRPr lang="es-CL"/>
        </a:p>
      </dgm:t>
    </dgm:pt>
    <dgm:pt modelId="{502C5742-8D9E-4491-93B3-15423C9E2B73}">
      <dgm:prSet phldrT="[Texto]" custT="1"/>
      <dgm:spPr/>
      <dgm:t>
        <a:bodyPr/>
        <a:lstStyle/>
        <a:p>
          <a:r>
            <a:rPr lang="es-CL" sz="900" dirty="0" smtClean="0"/>
            <a:t>ORGANIZACIÓN DE APRENDIZAJE</a:t>
          </a:r>
          <a:endParaRPr lang="es-CL" sz="900" dirty="0"/>
        </a:p>
      </dgm:t>
    </dgm:pt>
    <dgm:pt modelId="{75B59BF6-E31B-417E-9C97-1F2B34935F27}" type="parTrans" cxnId="{E0E3ED88-9E9F-45BF-87F4-C26060E3DE15}">
      <dgm:prSet/>
      <dgm:spPr/>
      <dgm:t>
        <a:bodyPr/>
        <a:lstStyle/>
        <a:p>
          <a:endParaRPr lang="es-CL"/>
        </a:p>
      </dgm:t>
    </dgm:pt>
    <dgm:pt modelId="{1BB5697B-B0A8-4B94-B0B8-D4E31C2F96D7}" type="sibTrans" cxnId="{E0E3ED88-9E9F-45BF-87F4-C26060E3DE15}">
      <dgm:prSet/>
      <dgm:spPr/>
      <dgm:t>
        <a:bodyPr/>
        <a:lstStyle/>
        <a:p>
          <a:endParaRPr lang="es-CL"/>
        </a:p>
      </dgm:t>
    </dgm:pt>
    <dgm:pt modelId="{C2344A58-8A1E-4CBD-91F3-A28E445998D5}">
      <dgm:prSet phldrT="[Texto]" custT="1"/>
      <dgm:spPr/>
      <dgm:t>
        <a:bodyPr/>
        <a:lstStyle/>
        <a:p>
          <a:r>
            <a:rPr lang="es-CL" sz="890" dirty="0" smtClean="0"/>
            <a:t>ORGANIZACIÓN DEL CONOCIMIENTO</a:t>
          </a:r>
          <a:endParaRPr lang="es-CL" sz="890" dirty="0"/>
        </a:p>
      </dgm:t>
    </dgm:pt>
    <dgm:pt modelId="{958D748C-4A02-4338-942F-9293A53CC463}" type="parTrans" cxnId="{BA2AB633-5F30-46C1-BAE5-51C87C31D660}">
      <dgm:prSet/>
      <dgm:spPr/>
      <dgm:t>
        <a:bodyPr/>
        <a:lstStyle/>
        <a:p>
          <a:endParaRPr lang="es-CL"/>
        </a:p>
      </dgm:t>
    </dgm:pt>
    <dgm:pt modelId="{26FD9534-2382-4ED4-B0C2-908FB73A0237}" type="sibTrans" cxnId="{BA2AB633-5F30-46C1-BAE5-51C87C31D660}">
      <dgm:prSet/>
      <dgm:spPr/>
      <dgm:t>
        <a:bodyPr/>
        <a:lstStyle/>
        <a:p>
          <a:endParaRPr lang="es-CL"/>
        </a:p>
      </dgm:t>
    </dgm:pt>
    <dgm:pt modelId="{4C4F51C4-E3F0-44BB-810C-648FA3744452}">
      <dgm:prSet phldrT="[Texto]" custT="1"/>
      <dgm:spPr/>
      <dgm:t>
        <a:bodyPr/>
        <a:lstStyle/>
        <a:p>
          <a:r>
            <a:rPr lang="es-CL" sz="900" dirty="0" smtClean="0"/>
            <a:t>EQUIPO DE ALTO RENDIMIENTO</a:t>
          </a:r>
          <a:endParaRPr lang="es-CL" sz="900" dirty="0"/>
        </a:p>
      </dgm:t>
    </dgm:pt>
    <dgm:pt modelId="{3BD2019F-ACB1-4E63-80DA-96329DD0FF45}" type="parTrans" cxnId="{833991E8-19DA-4D23-BE32-A26E5F0033B3}">
      <dgm:prSet/>
      <dgm:spPr/>
      <dgm:t>
        <a:bodyPr/>
        <a:lstStyle/>
        <a:p>
          <a:endParaRPr lang="es-CL"/>
        </a:p>
      </dgm:t>
    </dgm:pt>
    <dgm:pt modelId="{88F3E661-72FA-42D7-AED3-106D7B857E62}" type="sibTrans" cxnId="{833991E8-19DA-4D23-BE32-A26E5F0033B3}">
      <dgm:prSet/>
      <dgm:spPr/>
      <dgm:t>
        <a:bodyPr/>
        <a:lstStyle/>
        <a:p>
          <a:endParaRPr lang="es-CL"/>
        </a:p>
      </dgm:t>
    </dgm:pt>
    <dgm:pt modelId="{BFD6E83B-8540-4CAF-89BD-F6231B67E6A9}" type="pres">
      <dgm:prSet presAssocID="{573E453F-0D3C-4E66-9227-097DD16BB5F5}" presName="Name0" presStyleCnt="0">
        <dgm:presLayoutVars>
          <dgm:chMax val="7"/>
          <dgm:resizeHandles val="exact"/>
        </dgm:presLayoutVars>
      </dgm:prSet>
      <dgm:spPr/>
    </dgm:pt>
    <dgm:pt modelId="{D9864AB0-7958-437A-B13A-437DC69A884F}" type="pres">
      <dgm:prSet presAssocID="{573E453F-0D3C-4E66-9227-097DD16BB5F5}" presName="comp1" presStyleCnt="0"/>
      <dgm:spPr/>
    </dgm:pt>
    <dgm:pt modelId="{6EB6E048-B35E-4449-8A87-F362FF95076C}" type="pres">
      <dgm:prSet presAssocID="{573E453F-0D3C-4E66-9227-097DD16BB5F5}" presName="circle1" presStyleLbl="node1" presStyleIdx="0" presStyleCnt="7"/>
      <dgm:spPr/>
      <dgm:t>
        <a:bodyPr/>
        <a:lstStyle/>
        <a:p>
          <a:endParaRPr lang="es-CL"/>
        </a:p>
      </dgm:t>
    </dgm:pt>
    <dgm:pt modelId="{DD8EE091-08BE-4FD8-9E23-7A4971363A0E}" type="pres">
      <dgm:prSet presAssocID="{573E453F-0D3C-4E66-9227-097DD16BB5F5}" presName="c1text" presStyleLbl="node1" presStyleIdx="0" presStyleCnt="7">
        <dgm:presLayoutVars>
          <dgm:bulletEnabled val="1"/>
        </dgm:presLayoutVars>
      </dgm:prSet>
      <dgm:spPr/>
      <dgm:t>
        <a:bodyPr/>
        <a:lstStyle/>
        <a:p>
          <a:endParaRPr lang="es-CL"/>
        </a:p>
      </dgm:t>
    </dgm:pt>
    <dgm:pt modelId="{2E0B2645-C61F-42DE-8412-57712DA5033E}" type="pres">
      <dgm:prSet presAssocID="{573E453F-0D3C-4E66-9227-097DD16BB5F5}" presName="comp2" presStyleCnt="0"/>
      <dgm:spPr/>
    </dgm:pt>
    <dgm:pt modelId="{57C71FF8-1FD9-4BA0-8EF0-B3567E3E7E47}" type="pres">
      <dgm:prSet presAssocID="{573E453F-0D3C-4E66-9227-097DD16BB5F5}" presName="circle2" presStyleLbl="node1" presStyleIdx="1" presStyleCnt="7"/>
      <dgm:spPr/>
      <dgm:t>
        <a:bodyPr/>
        <a:lstStyle/>
        <a:p>
          <a:endParaRPr lang="es-CL"/>
        </a:p>
      </dgm:t>
    </dgm:pt>
    <dgm:pt modelId="{12754704-267F-40C5-9982-4AE2D047A245}" type="pres">
      <dgm:prSet presAssocID="{573E453F-0D3C-4E66-9227-097DD16BB5F5}" presName="c2text" presStyleLbl="node1" presStyleIdx="1" presStyleCnt="7">
        <dgm:presLayoutVars>
          <dgm:bulletEnabled val="1"/>
        </dgm:presLayoutVars>
      </dgm:prSet>
      <dgm:spPr/>
      <dgm:t>
        <a:bodyPr/>
        <a:lstStyle/>
        <a:p>
          <a:endParaRPr lang="es-CL"/>
        </a:p>
      </dgm:t>
    </dgm:pt>
    <dgm:pt modelId="{06545DE6-7491-4546-BDF3-6D104E3D698A}" type="pres">
      <dgm:prSet presAssocID="{573E453F-0D3C-4E66-9227-097DD16BB5F5}" presName="comp3" presStyleCnt="0"/>
      <dgm:spPr/>
    </dgm:pt>
    <dgm:pt modelId="{F30157EB-8455-4DC1-93FA-AC146FCA4A5B}" type="pres">
      <dgm:prSet presAssocID="{573E453F-0D3C-4E66-9227-097DD16BB5F5}" presName="circle3" presStyleLbl="node1" presStyleIdx="2" presStyleCnt="7"/>
      <dgm:spPr/>
      <dgm:t>
        <a:bodyPr/>
        <a:lstStyle/>
        <a:p>
          <a:endParaRPr lang="es-CL"/>
        </a:p>
      </dgm:t>
    </dgm:pt>
    <dgm:pt modelId="{C8A52B4E-EA5D-4581-B2EC-6CC43EEED9E0}" type="pres">
      <dgm:prSet presAssocID="{573E453F-0D3C-4E66-9227-097DD16BB5F5}" presName="c3text" presStyleLbl="node1" presStyleIdx="2" presStyleCnt="7">
        <dgm:presLayoutVars>
          <dgm:bulletEnabled val="1"/>
        </dgm:presLayoutVars>
      </dgm:prSet>
      <dgm:spPr/>
      <dgm:t>
        <a:bodyPr/>
        <a:lstStyle/>
        <a:p>
          <a:endParaRPr lang="es-CL"/>
        </a:p>
      </dgm:t>
    </dgm:pt>
    <dgm:pt modelId="{37FAC9C4-09F4-4B01-9413-7AA0FFA2B8C3}" type="pres">
      <dgm:prSet presAssocID="{573E453F-0D3C-4E66-9227-097DD16BB5F5}" presName="comp4" presStyleCnt="0"/>
      <dgm:spPr/>
    </dgm:pt>
    <dgm:pt modelId="{EC5ECD70-8E9A-4A39-9907-BCC0837D3C47}" type="pres">
      <dgm:prSet presAssocID="{573E453F-0D3C-4E66-9227-097DD16BB5F5}" presName="circle4" presStyleLbl="node1" presStyleIdx="3" presStyleCnt="7"/>
      <dgm:spPr/>
      <dgm:t>
        <a:bodyPr/>
        <a:lstStyle/>
        <a:p>
          <a:endParaRPr lang="es-CL"/>
        </a:p>
      </dgm:t>
    </dgm:pt>
    <dgm:pt modelId="{3F56FAAD-EA84-4A8A-A10E-2F6286C5BD3C}" type="pres">
      <dgm:prSet presAssocID="{573E453F-0D3C-4E66-9227-097DD16BB5F5}" presName="c4text" presStyleLbl="node1" presStyleIdx="3" presStyleCnt="7">
        <dgm:presLayoutVars>
          <dgm:bulletEnabled val="1"/>
        </dgm:presLayoutVars>
      </dgm:prSet>
      <dgm:spPr/>
      <dgm:t>
        <a:bodyPr/>
        <a:lstStyle/>
        <a:p>
          <a:endParaRPr lang="es-CL"/>
        </a:p>
      </dgm:t>
    </dgm:pt>
    <dgm:pt modelId="{1E360486-B25F-490E-8763-7D12960BF791}" type="pres">
      <dgm:prSet presAssocID="{573E453F-0D3C-4E66-9227-097DD16BB5F5}" presName="comp5" presStyleCnt="0"/>
      <dgm:spPr/>
    </dgm:pt>
    <dgm:pt modelId="{3C136C68-DE23-4540-977B-094C5CA7A8B2}" type="pres">
      <dgm:prSet presAssocID="{573E453F-0D3C-4E66-9227-097DD16BB5F5}" presName="circle5" presStyleLbl="node1" presStyleIdx="4" presStyleCnt="7"/>
      <dgm:spPr/>
    </dgm:pt>
    <dgm:pt modelId="{A9691B08-EB1F-4A87-B7DA-6820CE38AE6D}" type="pres">
      <dgm:prSet presAssocID="{573E453F-0D3C-4E66-9227-097DD16BB5F5}" presName="c5text" presStyleLbl="node1" presStyleIdx="4" presStyleCnt="7">
        <dgm:presLayoutVars>
          <dgm:bulletEnabled val="1"/>
        </dgm:presLayoutVars>
      </dgm:prSet>
      <dgm:spPr/>
    </dgm:pt>
    <dgm:pt modelId="{40BAB93C-8EC3-4CD0-8A49-0BF3DC2C604B}" type="pres">
      <dgm:prSet presAssocID="{573E453F-0D3C-4E66-9227-097DD16BB5F5}" presName="comp6" presStyleCnt="0"/>
      <dgm:spPr/>
    </dgm:pt>
    <dgm:pt modelId="{EEC56360-073C-4FDC-AD3E-91552D42294E}" type="pres">
      <dgm:prSet presAssocID="{573E453F-0D3C-4E66-9227-097DD16BB5F5}" presName="circle6" presStyleLbl="node1" presStyleIdx="5" presStyleCnt="7"/>
      <dgm:spPr/>
      <dgm:t>
        <a:bodyPr/>
        <a:lstStyle/>
        <a:p>
          <a:endParaRPr lang="es-CL"/>
        </a:p>
      </dgm:t>
    </dgm:pt>
    <dgm:pt modelId="{5C0679A9-21C1-4CCC-B1D3-CC53A595CD0F}" type="pres">
      <dgm:prSet presAssocID="{573E453F-0D3C-4E66-9227-097DD16BB5F5}" presName="c6text" presStyleLbl="node1" presStyleIdx="5" presStyleCnt="7">
        <dgm:presLayoutVars>
          <dgm:bulletEnabled val="1"/>
        </dgm:presLayoutVars>
      </dgm:prSet>
      <dgm:spPr/>
      <dgm:t>
        <a:bodyPr/>
        <a:lstStyle/>
        <a:p>
          <a:endParaRPr lang="es-CL"/>
        </a:p>
      </dgm:t>
    </dgm:pt>
    <dgm:pt modelId="{8A9FA5C8-BCC7-47E6-BE17-E71B264481B3}" type="pres">
      <dgm:prSet presAssocID="{573E453F-0D3C-4E66-9227-097DD16BB5F5}" presName="comp7" presStyleCnt="0"/>
      <dgm:spPr/>
    </dgm:pt>
    <dgm:pt modelId="{2031E54D-D6CC-425D-B171-54B9E1F4CC70}" type="pres">
      <dgm:prSet presAssocID="{573E453F-0D3C-4E66-9227-097DD16BB5F5}" presName="circle7" presStyleLbl="node1" presStyleIdx="6" presStyleCnt="7"/>
      <dgm:spPr/>
    </dgm:pt>
    <dgm:pt modelId="{43ACA114-E601-41F8-A0A7-2CECBFA1F0D2}" type="pres">
      <dgm:prSet presAssocID="{573E453F-0D3C-4E66-9227-097DD16BB5F5}" presName="c7text" presStyleLbl="node1" presStyleIdx="6" presStyleCnt="7">
        <dgm:presLayoutVars>
          <dgm:bulletEnabled val="1"/>
        </dgm:presLayoutVars>
      </dgm:prSet>
      <dgm:spPr/>
    </dgm:pt>
  </dgm:ptLst>
  <dgm:cxnLst>
    <dgm:cxn modelId="{FAAF2672-15E9-4A8E-B7E9-8C0D261BD7F6}" type="presOf" srcId="{8860EBBA-D2AF-4034-9F69-AF9A03916912}" destId="{3F56FAAD-EA84-4A8A-A10E-2F6286C5BD3C}" srcOrd="1" destOrd="0" presId="urn:microsoft.com/office/officeart/2005/8/layout/venn2"/>
    <dgm:cxn modelId="{833991E8-19DA-4D23-BE32-A26E5F0033B3}" srcId="{573E453F-0D3C-4E66-9227-097DD16BB5F5}" destId="{4C4F51C4-E3F0-44BB-810C-648FA3744452}" srcOrd="1" destOrd="0" parTransId="{3BD2019F-ACB1-4E63-80DA-96329DD0FF45}" sibTransId="{88F3E661-72FA-42D7-AED3-106D7B857E62}"/>
    <dgm:cxn modelId="{D20F7D43-F12C-4D84-909D-61F8BF50337C}" type="presOf" srcId="{C2344A58-8A1E-4CBD-91F3-A28E445998D5}" destId="{DD8EE091-08BE-4FD8-9E23-7A4971363A0E}" srcOrd="1" destOrd="0" presId="urn:microsoft.com/office/officeart/2005/8/layout/venn2"/>
    <dgm:cxn modelId="{262F1439-9867-47B6-9E52-5EDBC686CE35}" type="presOf" srcId="{4C4F51C4-E3F0-44BB-810C-648FA3744452}" destId="{57C71FF8-1FD9-4BA0-8EF0-B3567E3E7E47}" srcOrd="0" destOrd="0" presId="urn:microsoft.com/office/officeart/2005/8/layout/venn2"/>
    <dgm:cxn modelId="{E0E3ED88-9E9F-45BF-87F4-C26060E3DE15}" srcId="{573E453F-0D3C-4E66-9227-097DD16BB5F5}" destId="{502C5742-8D9E-4491-93B3-15423C9E2B73}" srcOrd="2" destOrd="0" parTransId="{75B59BF6-E31B-417E-9C97-1F2B34935F27}" sibTransId="{1BB5697B-B0A8-4B94-B0B8-D4E31C2F96D7}"/>
    <dgm:cxn modelId="{76CF16DD-898D-443E-9700-A8A1C93B75D3}" type="presOf" srcId="{530E4FA3-444B-4A8B-A75D-F268B13A90CD}" destId="{A9691B08-EB1F-4A87-B7DA-6820CE38AE6D}" srcOrd="1" destOrd="0" presId="urn:microsoft.com/office/officeart/2005/8/layout/venn2"/>
    <dgm:cxn modelId="{BA2AB633-5F30-46C1-BAE5-51C87C31D660}" srcId="{573E453F-0D3C-4E66-9227-097DD16BB5F5}" destId="{C2344A58-8A1E-4CBD-91F3-A28E445998D5}" srcOrd="0" destOrd="0" parTransId="{958D748C-4A02-4338-942F-9293A53CC463}" sibTransId="{26FD9534-2382-4ED4-B0C2-908FB73A0237}"/>
    <dgm:cxn modelId="{2B697C18-D501-4E13-8CFF-DA287768B8AE}" srcId="{573E453F-0D3C-4E66-9227-097DD16BB5F5}" destId="{C24DB8B2-483F-42A5-8658-57C43ABEA892}" srcOrd="5" destOrd="0" parTransId="{3A7C0A5B-917B-4166-8D12-0420276EFA28}" sibTransId="{29E57080-EB6C-43B2-B177-F797A26CDCC3}"/>
    <dgm:cxn modelId="{2F746B8F-E24A-4EE8-A89B-0C0546CAE9DC}" type="presOf" srcId="{502C5742-8D9E-4491-93B3-15423C9E2B73}" destId="{C8A52B4E-EA5D-4581-B2EC-6CC43EEED9E0}" srcOrd="1" destOrd="0" presId="urn:microsoft.com/office/officeart/2005/8/layout/venn2"/>
    <dgm:cxn modelId="{B5703E61-8711-4752-8530-F3EA8B5A578D}" srcId="{573E453F-0D3C-4E66-9227-097DD16BB5F5}" destId="{2B28EEB8-1888-4BD7-A89E-F5D4DF7B6B66}" srcOrd="6" destOrd="0" parTransId="{5DB6DAC9-5DC1-4256-BD50-641338084C32}" sibTransId="{88649241-2C16-4A19-8179-70BCD9558FAD}"/>
    <dgm:cxn modelId="{7A635498-2772-4B31-8B50-13232B7DCE0E}" type="presOf" srcId="{8860EBBA-D2AF-4034-9F69-AF9A03916912}" destId="{EC5ECD70-8E9A-4A39-9907-BCC0837D3C47}" srcOrd="0" destOrd="0" presId="urn:microsoft.com/office/officeart/2005/8/layout/venn2"/>
    <dgm:cxn modelId="{9FF14EDB-E0C1-4212-A056-CAFFAFC12F51}" type="presOf" srcId="{C24DB8B2-483F-42A5-8658-57C43ABEA892}" destId="{EEC56360-073C-4FDC-AD3E-91552D42294E}" srcOrd="0" destOrd="0" presId="urn:microsoft.com/office/officeart/2005/8/layout/venn2"/>
    <dgm:cxn modelId="{A5ECF5E5-258A-4C6E-899F-4926E5D8B117}" type="presOf" srcId="{4C4F51C4-E3F0-44BB-810C-648FA3744452}" destId="{12754704-267F-40C5-9982-4AE2D047A245}" srcOrd="1" destOrd="0" presId="urn:microsoft.com/office/officeart/2005/8/layout/venn2"/>
    <dgm:cxn modelId="{498BCCDE-A764-4004-8107-9D215AFC2018}" type="presOf" srcId="{C24DB8B2-483F-42A5-8658-57C43ABEA892}" destId="{5C0679A9-21C1-4CCC-B1D3-CC53A595CD0F}" srcOrd="1" destOrd="0" presId="urn:microsoft.com/office/officeart/2005/8/layout/venn2"/>
    <dgm:cxn modelId="{01D34E74-D8AF-4C7B-A441-D44E148BF44B}" type="presOf" srcId="{502C5742-8D9E-4491-93B3-15423C9E2B73}" destId="{F30157EB-8455-4DC1-93FA-AC146FCA4A5B}" srcOrd="0" destOrd="0" presId="urn:microsoft.com/office/officeart/2005/8/layout/venn2"/>
    <dgm:cxn modelId="{EE78F7CE-C1DF-4CD6-9A33-77DBF65E2D74}" type="presOf" srcId="{2B28EEB8-1888-4BD7-A89E-F5D4DF7B6B66}" destId="{2031E54D-D6CC-425D-B171-54B9E1F4CC70}" srcOrd="0" destOrd="0" presId="urn:microsoft.com/office/officeart/2005/8/layout/venn2"/>
    <dgm:cxn modelId="{EEC600C4-FE5A-47A4-A79B-03B7B4C54B11}" srcId="{573E453F-0D3C-4E66-9227-097DD16BB5F5}" destId="{8860EBBA-D2AF-4034-9F69-AF9A03916912}" srcOrd="3" destOrd="0" parTransId="{0441770F-74EA-44FD-8A3B-0F5B9EF345EB}" sibTransId="{A78ED6AD-E1A4-4FAA-A0BD-8A2E8E22EBF3}"/>
    <dgm:cxn modelId="{3871A107-74A9-4DA4-8312-D58D9A1F4044}" type="presOf" srcId="{C2344A58-8A1E-4CBD-91F3-A28E445998D5}" destId="{6EB6E048-B35E-4449-8A87-F362FF95076C}" srcOrd="0" destOrd="0" presId="urn:microsoft.com/office/officeart/2005/8/layout/venn2"/>
    <dgm:cxn modelId="{06F07B50-4A7C-437E-8554-E7F9F46ECE3E}" srcId="{573E453F-0D3C-4E66-9227-097DD16BB5F5}" destId="{530E4FA3-444B-4A8B-A75D-F268B13A90CD}" srcOrd="4" destOrd="0" parTransId="{2C8CA3EC-E545-40E4-8455-3D4EE09545E8}" sibTransId="{C1E272A8-04E8-46E7-86BE-0A3571167B23}"/>
    <dgm:cxn modelId="{8C949D8A-FA01-43FC-BF6C-B3198BF50D4E}" type="presOf" srcId="{530E4FA3-444B-4A8B-A75D-F268B13A90CD}" destId="{3C136C68-DE23-4540-977B-094C5CA7A8B2}" srcOrd="0" destOrd="0" presId="urn:microsoft.com/office/officeart/2005/8/layout/venn2"/>
    <dgm:cxn modelId="{F40F9DD1-AE2C-4DEB-AB5C-6D5299DED360}" type="presOf" srcId="{2B28EEB8-1888-4BD7-A89E-F5D4DF7B6B66}" destId="{43ACA114-E601-41F8-A0A7-2CECBFA1F0D2}" srcOrd="1" destOrd="0" presId="urn:microsoft.com/office/officeart/2005/8/layout/venn2"/>
    <dgm:cxn modelId="{BB0C4519-6233-4A72-8E4F-3AD0AD40D232}" type="presOf" srcId="{573E453F-0D3C-4E66-9227-097DD16BB5F5}" destId="{BFD6E83B-8540-4CAF-89BD-F6231B67E6A9}" srcOrd="0" destOrd="0" presId="urn:microsoft.com/office/officeart/2005/8/layout/venn2"/>
    <dgm:cxn modelId="{1168EFA3-1E3A-4DAE-AC17-D86CA1DE5EA9}" type="presParOf" srcId="{BFD6E83B-8540-4CAF-89BD-F6231B67E6A9}" destId="{D9864AB0-7958-437A-B13A-437DC69A884F}" srcOrd="0" destOrd="0" presId="urn:microsoft.com/office/officeart/2005/8/layout/venn2"/>
    <dgm:cxn modelId="{BB572A4B-34D2-4BDC-BA1A-389AA46803C4}" type="presParOf" srcId="{D9864AB0-7958-437A-B13A-437DC69A884F}" destId="{6EB6E048-B35E-4449-8A87-F362FF95076C}" srcOrd="0" destOrd="0" presId="urn:microsoft.com/office/officeart/2005/8/layout/venn2"/>
    <dgm:cxn modelId="{CA7DFDF5-23AD-4FA3-BB61-360597FD30E8}" type="presParOf" srcId="{D9864AB0-7958-437A-B13A-437DC69A884F}" destId="{DD8EE091-08BE-4FD8-9E23-7A4971363A0E}" srcOrd="1" destOrd="0" presId="urn:microsoft.com/office/officeart/2005/8/layout/venn2"/>
    <dgm:cxn modelId="{60F84C09-DE75-4F21-B07A-8CFF7175811E}" type="presParOf" srcId="{BFD6E83B-8540-4CAF-89BD-F6231B67E6A9}" destId="{2E0B2645-C61F-42DE-8412-57712DA5033E}" srcOrd="1" destOrd="0" presId="urn:microsoft.com/office/officeart/2005/8/layout/venn2"/>
    <dgm:cxn modelId="{95548E22-4320-4120-A8E1-8F91599B1984}" type="presParOf" srcId="{2E0B2645-C61F-42DE-8412-57712DA5033E}" destId="{57C71FF8-1FD9-4BA0-8EF0-B3567E3E7E47}" srcOrd="0" destOrd="0" presId="urn:microsoft.com/office/officeart/2005/8/layout/venn2"/>
    <dgm:cxn modelId="{F78F1B1E-D74A-47E1-9701-65D64D8E0543}" type="presParOf" srcId="{2E0B2645-C61F-42DE-8412-57712DA5033E}" destId="{12754704-267F-40C5-9982-4AE2D047A245}" srcOrd="1" destOrd="0" presId="urn:microsoft.com/office/officeart/2005/8/layout/venn2"/>
    <dgm:cxn modelId="{C61D881D-2164-4CB2-850F-99540DFE8C11}" type="presParOf" srcId="{BFD6E83B-8540-4CAF-89BD-F6231B67E6A9}" destId="{06545DE6-7491-4546-BDF3-6D104E3D698A}" srcOrd="2" destOrd="0" presId="urn:microsoft.com/office/officeart/2005/8/layout/venn2"/>
    <dgm:cxn modelId="{0D980519-FB72-45B2-895E-1E6862EB28BF}" type="presParOf" srcId="{06545DE6-7491-4546-BDF3-6D104E3D698A}" destId="{F30157EB-8455-4DC1-93FA-AC146FCA4A5B}" srcOrd="0" destOrd="0" presId="urn:microsoft.com/office/officeart/2005/8/layout/venn2"/>
    <dgm:cxn modelId="{BF7F23E9-1B34-4FFD-A7D1-4C431EAA4C35}" type="presParOf" srcId="{06545DE6-7491-4546-BDF3-6D104E3D698A}" destId="{C8A52B4E-EA5D-4581-B2EC-6CC43EEED9E0}" srcOrd="1" destOrd="0" presId="urn:microsoft.com/office/officeart/2005/8/layout/venn2"/>
    <dgm:cxn modelId="{9DFC6499-E34D-4C24-833C-1D412B5EDF78}" type="presParOf" srcId="{BFD6E83B-8540-4CAF-89BD-F6231B67E6A9}" destId="{37FAC9C4-09F4-4B01-9413-7AA0FFA2B8C3}" srcOrd="3" destOrd="0" presId="urn:microsoft.com/office/officeart/2005/8/layout/venn2"/>
    <dgm:cxn modelId="{E0297A61-EDB1-4888-838C-D1289B0C5580}" type="presParOf" srcId="{37FAC9C4-09F4-4B01-9413-7AA0FFA2B8C3}" destId="{EC5ECD70-8E9A-4A39-9907-BCC0837D3C47}" srcOrd="0" destOrd="0" presId="urn:microsoft.com/office/officeart/2005/8/layout/venn2"/>
    <dgm:cxn modelId="{86B4E039-8A44-4143-A469-B7DF3095F9AF}" type="presParOf" srcId="{37FAC9C4-09F4-4B01-9413-7AA0FFA2B8C3}" destId="{3F56FAAD-EA84-4A8A-A10E-2F6286C5BD3C}" srcOrd="1" destOrd="0" presId="urn:microsoft.com/office/officeart/2005/8/layout/venn2"/>
    <dgm:cxn modelId="{CD3D5908-86C3-47DC-B6D7-80419C377122}" type="presParOf" srcId="{BFD6E83B-8540-4CAF-89BD-F6231B67E6A9}" destId="{1E360486-B25F-490E-8763-7D12960BF791}" srcOrd="4" destOrd="0" presId="urn:microsoft.com/office/officeart/2005/8/layout/venn2"/>
    <dgm:cxn modelId="{AB7B042B-4D11-4162-93D3-B9EC8DF7E881}" type="presParOf" srcId="{1E360486-B25F-490E-8763-7D12960BF791}" destId="{3C136C68-DE23-4540-977B-094C5CA7A8B2}" srcOrd="0" destOrd="0" presId="urn:microsoft.com/office/officeart/2005/8/layout/venn2"/>
    <dgm:cxn modelId="{50AB6D27-275D-43AA-8B46-24E8C0976780}" type="presParOf" srcId="{1E360486-B25F-490E-8763-7D12960BF791}" destId="{A9691B08-EB1F-4A87-B7DA-6820CE38AE6D}" srcOrd="1" destOrd="0" presId="urn:microsoft.com/office/officeart/2005/8/layout/venn2"/>
    <dgm:cxn modelId="{945EA07B-BD9A-4F73-9093-36F8F3628384}" type="presParOf" srcId="{BFD6E83B-8540-4CAF-89BD-F6231B67E6A9}" destId="{40BAB93C-8EC3-4CD0-8A49-0BF3DC2C604B}" srcOrd="5" destOrd="0" presId="urn:microsoft.com/office/officeart/2005/8/layout/venn2"/>
    <dgm:cxn modelId="{BD61E9CA-63C5-455F-AFA8-C2D26DCC8D4B}" type="presParOf" srcId="{40BAB93C-8EC3-4CD0-8A49-0BF3DC2C604B}" destId="{EEC56360-073C-4FDC-AD3E-91552D42294E}" srcOrd="0" destOrd="0" presId="urn:microsoft.com/office/officeart/2005/8/layout/venn2"/>
    <dgm:cxn modelId="{72212AD9-D022-45EA-BBD1-389967D359C8}" type="presParOf" srcId="{40BAB93C-8EC3-4CD0-8A49-0BF3DC2C604B}" destId="{5C0679A9-21C1-4CCC-B1D3-CC53A595CD0F}" srcOrd="1" destOrd="0" presId="urn:microsoft.com/office/officeart/2005/8/layout/venn2"/>
    <dgm:cxn modelId="{4671A27B-E4A7-42F6-8DEF-E3AFD0B94EEE}" type="presParOf" srcId="{BFD6E83B-8540-4CAF-89BD-F6231B67E6A9}" destId="{8A9FA5C8-BCC7-47E6-BE17-E71B264481B3}" srcOrd="6" destOrd="0" presId="urn:microsoft.com/office/officeart/2005/8/layout/venn2"/>
    <dgm:cxn modelId="{01886B5C-C23F-4481-94CC-BB3271F26BE1}" type="presParOf" srcId="{8A9FA5C8-BCC7-47E6-BE17-E71B264481B3}" destId="{2031E54D-D6CC-425D-B171-54B9E1F4CC70}" srcOrd="0" destOrd="0" presId="urn:microsoft.com/office/officeart/2005/8/layout/venn2"/>
    <dgm:cxn modelId="{66A35961-2BC6-45F0-BF48-ABEAFF326689}" type="presParOf" srcId="{8A9FA5C8-BCC7-47E6-BE17-E71B264481B3}" destId="{43ACA114-E601-41F8-A0A7-2CECBFA1F0D2}" srcOrd="1" destOrd="0" presId="urn:microsoft.com/office/officeart/2005/8/layout/ven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46C2281C-7060-41E1-B31D-3F53D918839B}"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es-CL"/>
        </a:p>
      </dgm:t>
    </dgm:pt>
    <dgm:pt modelId="{BD6C0E0F-D87D-46D6-B1D4-93C84698DCBC}">
      <dgm:prSet phldrT="[Texto]" custT="1"/>
      <dgm:spPr/>
      <dgm:t>
        <a:bodyPr/>
        <a:lstStyle/>
        <a:p>
          <a:pPr>
            <a:spcAft>
              <a:spcPts val="0"/>
            </a:spcAft>
          </a:pPr>
          <a:r>
            <a:rPr lang="es-CL" sz="1400" dirty="0" smtClean="0"/>
            <a:t>FUNDAMENTOS</a:t>
          </a:r>
        </a:p>
        <a:p>
          <a:pPr>
            <a:spcAft>
              <a:spcPts val="0"/>
            </a:spcAft>
          </a:pPr>
          <a:r>
            <a:rPr lang="es-CL" sz="1400" dirty="0" smtClean="0"/>
            <a:t>EQUIPOS ALTO RENDIMIENTO</a:t>
          </a:r>
          <a:endParaRPr lang="es-CL" sz="1400" dirty="0"/>
        </a:p>
      </dgm:t>
    </dgm:pt>
    <dgm:pt modelId="{BF77E99F-3021-4B25-B209-CE7108540FB1}" type="parTrans" cxnId="{C7EDB7EC-E904-42C2-B1F0-B10E4A5FD655}">
      <dgm:prSet/>
      <dgm:spPr/>
      <dgm:t>
        <a:bodyPr/>
        <a:lstStyle/>
        <a:p>
          <a:endParaRPr lang="es-CL"/>
        </a:p>
      </dgm:t>
    </dgm:pt>
    <dgm:pt modelId="{C1D3F0CB-7A90-428E-8FEE-8F335F8E6EE9}" type="sibTrans" cxnId="{C7EDB7EC-E904-42C2-B1F0-B10E4A5FD655}">
      <dgm:prSet/>
      <dgm:spPr/>
      <dgm:t>
        <a:bodyPr/>
        <a:lstStyle/>
        <a:p>
          <a:endParaRPr lang="es-CL"/>
        </a:p>
      </dgm:t>
    </dgm:pt>
    <dgm:pt modelId="{976C1508-B22A-402E-9826-B0AC4626FA06}">
      <dgm:prSet phldrT="[Texto]" custT="1"/>
      <dgm:spPr/>
      <dgm:t>
        <a:bodyPr/>
        <a:lstStyle/>
        <a:p>
          <a:r>
            <a:rPr lang="es-CL" sz="1000" dirty="0" smtClean="0"/>
            <a:t>OBJETIVOS</a:t>
          </a:r>
        </a:p>
        <a:p>
          <a:r>
            <a:rPr lang="es-CL" sz="1000" dirty="0" smtClean="0"/>
            <a:t>CLAROS</a:t>
          </a:r>
          <a:endParaRPr lang="es-CL" sz="1000" dirty="0"/>
        </a:p>
      </dgm:t>
    </dgm:pt>
    <dgm:pt modelId="{28AF7F18-ED39-45A5-BC37-894975CAD377}" type="parTrans" cxnId="{B0D7FD5E-FBF7-49A3-9B7A-A6346B7E6DFD}">
      <dgm:prSet/>
      <dgm:spPr/>
      <dgm:t>
        <a:bodyPr/>
        <a:lstStyle/>
        <a:p>
          <a:endParaRPr lang="es-CL"/>
        </a:p>
      </dgm:t>
    </dgm:pt>
    <dgm:pt modelId="{797E3432-EDF5-47FD-A102-0C8DE7FF6828}" type="sibTrans" cxnId="{B0D7FD5E-FBF7-49A3-9B7A-A6346B7E6DFD}">
      <dgm:prSet/>
      <dgm:spPr/>
      <dgm:t>
        <a:bodyPr/>
        <a:lstStyle/>
        <a:p>
          <a:endParaRPr lang="es-CL"/>
        </a:p>
      </dgm:t>
    </dgm:pt>
    <dgm:pt modelId="{25010B9E-4A4F-4C5B-9083-8B3066EE946D}">
      <dgm:prSet phldrT="[Texto]" custT="1"/>
      <dgm:spPr/>
      <dgm:t>
        <a:bodyPr/>
        <a:lstStyle/>
        <a:p>
          <a:r>
            <a:rPr lang="es-CL" sz="900" dirty="0" smtClean="0"/>
            <a:t>ROLES DEFINIDOS</a:t>
          </a:r>
          <a:endParaRPr lang="es-CL" sz="900" dirty="0"/>
        </a:p>
      </dgm:t>
    </dgm:pt>
    <dgm:pt modelId="{989313B2-414A-4084-8B98-94BC47EA8CA8}" type="parTrans" cxnId="{8D99FBDA-28D2-44A0-97FC-003835577295}">
      <dgm:prSet/>
      <dgm:spPr/>
      <dgm:t>
        <a:bodyPr/>
        <a:lstStyle/>
        <a:p>
          <a:endParaRPr lang="es-CL"/>
        </a:p>
      </dgm:t>
    </dgm:pt>
    <dgm:pt modelId="{9273F70C-AE29-4DD2-A5FF-E939C8515CB4}" type="sibTrans" cxnId="{8D99FBDA-28D2-44A0-97FC-003835577295}">
      <dgm:prSet/>
      <dgm:spPr/>
      <dgm:t>
        <a:bodyPr/>
        <a:lstStyle/>
        <a:p>
          <a:endParaRPr lang="es-CL"/>
        </a:p>
      </dgm:t>
    </dgm:pt>
    <dgm:pt modelId="{9404BB58-59B1-4B31-942A-AC2C4E9E5ACA}">
      <dgm:prSet phldrT="[Texto]" custT="1"/>
      <dgm:spPr/>
      <dgm:t>
        <a:bodyPr/>
        <a:lstStyle/>
        <a:p>
          <a:r>
            <a:rPr lang="es-CL" sz="800" dirty="0" smtClean="0"/>
            <a:t>COMUNICACIÓN</a:t>
          </a:r>
        </a:p>
        <a:p>
          <a:r>
            <a:rPr lang="es-CL" sz="800" dirty="0" smtClean="0"/>
            <a:t>EFECTIVA</a:t>
          </a:r>
          <a:endParaRPr lang="es-CL" sz="800" dirty="0"/>
        </a:p>
      </dgm:t>
    </dgm:pt>
    <dgm:pt modelId="{985B84A9-1FFE-46C9-BB89-E8C9E5BAFE56}" type="parTrans" cxnId="{C97E0A2F-30DE-492D-9D28-0A982C071062}">
      <dgm:prSet/>
      <dgm:spPr/>
      <dgm:t>
        <a:bodyPr/>
        <a:lstStyle/>
        <a:p>
          <a:endParaRPr lang="es-CL"/>
        </a:p>
      </dgm:t>
    </dgm:pt>
    <dgm:pt modelId="{CC7DAEAE-B466-4020-A3BB-8C852261187A}" type="sibTrans" cxnId="{C97E0A2F-30DE-492D-9D28-0A982C071062}">
      <dgm:prSet/>
      <dgm:spPr/>
      <dgm:t>
        <a:bodyPr/>
        <a:lstStyle/>
        <a:p>
          <a:endParaRPr lang="es-CL"/>
        </a:p>
      </dgm:t>
    </dgm:pt>
    <dgm:pt modelId="{C3A5F29F-038A-405C-80F4-B10E08122ADB}">
      <dgm:prSet phldrT="[Texto]" custT="1"/>
      <dgm:spPr/>
      <dgm:t>
        <a:bodyPr/>
        <a:lstStyle/>
        <a:p>
          <a:r>
            <a:rPr lang="es-CL" sz="800" dirty="0" smtClean="0"/>
            <a:t>TOMA DECISIONES</a:t>
          </a:r>
        </a:p>
        <a:p>
          <a:r>
            <a:rPr lang="es-CL" sz="800" dirty="0" smtClean="0"/>
            <a:t>EFECTIVA</a:t>
          </a:r>
          <a:endParaRPr lang="es-CL" sz="800" dirty="0"/>
        </a:p>
      </dgm:t>
    </dgm:pt>
    <dgm:pt modelId="{97F54F07-58F0-4F16-8F8E-ABA229FE53B1}" type="parTrans" cxnId="{18CE4307-9E19-4A23-91CC-1252489E7AA8}">
      <dgm:prSet/>
      <dgm:spPr/>
      <dgm:t>
        <a:bodyPr/>
        <a:lstStyle/>
        <a:p>
          <a:endParaRPr lang="es-CL"/>
        </a:p>
      </dgm:t>
    </dgm:pt>
    <dgm:pt modelId="{540332AE-41EA-4599-A20A-3B5D5CA95679}" type="sibTrans" cxnId="{18CE4307-9E19-4A23-91CC-1252489E7AA8}">
      <dgm:prSet/>
      <dgm:spPr/>
      <dgm:t>
        <a:bodyPr/>
        <a:lstStyle/>
        <a:p>
          <a:endParaRPr lang="es-CL"/>
        </a:p>
      </dgm:t>
    </dgm:pt>
    <dgm:pt modelId="{1634B73B-FC0B-466B-B570-A7540529D8B0}">
      <dgm:prSet phldrT="[Texto]"/>
      <dgm:spPr/>
      <dgm:t>
        <a:bodyPr/>
        <a:lstStyle/>
        <a:p>
          <a:endParaRPr lang="es-CL" dirty="0"/>
        </a:p>
      </dgm:t>
    </dgm:pt>
    <dgm:pt modelId="{07E8CE0D-EC43-4A8E-865E-D40E85E94F85}" type="parTrans" cxnId="{31F26F25-CB31-4294-95AB-311D5DA4F7D4}">
      <dgm:prSet/>
      <dgm:spPr/>
      <dgm:t>
        <a:bodyPr/>
        <a:lstStyle/>
        <a:p>
          <a:endParaRPr lang="es-CL"/>
        </a:p>
      </dgm:t>
    </dgm:pt>
    <dgm:pt modelId="{1F208030-7EB4-400A-8E42-EB407D89AD0D}" type="sibTrans" cxnId="{31F26F25-CB31-4294-95AB-311D5DA4F7D4}">
      <dgm:prSet/>
      <dgm:spPr/>
      <dgm:t>
        <a:bodyPr/>
        <a:lstStyle/>
        <a:p>
          <a:endParaRPr lang="es-CL"/>
        </a:p>
      </dgm:t>
    </dgm:pt>
    <dgm:pt modelId="{32500570-2205-4B07-9C24-553FB818B7E4}">
      <dgm:prSet phldrT="[Texto]" custT="1"/>
      <dgm:spPr/>
      <dgm:t>
        <a:bodyPr/>
        <a:lstStyle/>
        <a:p>
          <a:r>
            <a:rPr lang="es-CL" sz="800" dirty="0" smtClean="0"/>
            <a:t>CONFLICTOS</a:t>
          </a:r>
        </a:p>
        <a:p>
          <a:r>
            <a:rPr lang="es-CL" sz="800" dirty="0" smtClean="0"/>
            <a:t>GESTIONADOS</a:t>
          </a:r>
          <a:endParaRPr lang="es-CL" sz="800" dirty="0"/>
        </a:p>
      </dgm:t>
    </dgm:pt>
    <dgm:pt modelId="{C6928F0B-28E9-4140-B692-DAD7FD3A4F60}" type="parTrans" cxnId="{D12ABABA-A20C-49D9-A1EC-044B5593ECFF}">
      <dgm:prSet/>
      <dgm:spPr/>
      <dgm:t>
        <a:bodyPr/>
        <a:lstStyle/>
        <a:p>
          <a:endParaRPr lang="es-CL"/>
        </a:p>
      </dgm:t>
    </dgm:pt>
    <dgm:pt modelId="{8DF4FA98-BFC3-4E9E-B257-1C7B54A5489F}" type="sibTrans" cxnId="{D12ABABA-A20C-49D9-A1EC-044B5593ECFF}">
      <dgm:prSet/>
      <dgm:spPr/>
      <dgm:t>
        <a:bodyPr/>
        <a:lstStyle/>
        <a:p>
          <a:endParaRPr lang="es-CL"/>
        </a:p>
      </dgm:t>
    </dgm:pt>
    <dgm:pt modelId="{669710F4-086C-4FDC-862C-F58C314126AC}">
      <dgm:prSet phldrT="[Texto]" custT="1"/>
      <dgm:spPr/>
      <dgm:t>
        <a:bodyPr/>
        <a:lstStyle/>
        <a:p>
          <a:r>
            <a:rPr lang="es-CL" sz="700" dirty="0" smtClean="0"/>
            <a:t>CLIMA ORGANIZACIONAL</a:t>
          </a:r>
        </a:p>
        <a:p>
          <a:r>
            <a:rPr lang="es-CL" sz="700" dirty="0" smtClean="0"/>
            <a:t>POSITIVO</a:t>
          </a:r>
          <a:endParaRPr lang="es-CL" sz="700" dirty="0"/>
        </a:p>
      </dgm:t>
    </dgm:pt>
    <dgm:pt modelId="{59F106DA-7F14-4C4F-A7B4-2383368F2612}" type="parTrans" cxnId="{EC56C60F-F2AF-4083-934A-987B8F5DE6AB}">
      <dgm:prSet/>
      <dgm:spPr/>
      <dgm:t>
        <a:bodyPr/>
        <a:lstStyle/>
        <a:p>
          <a:endParaRPr lang="es-CL"/>
        </a:p>
      </dgm:t>
    </dgm:pt>
    <dgm:pt modelId="{1C65F544-5E4F-4463-9428-6F387E56F84D}" type="sibTrans" cxnId="{EC56C60F-F2AF-4083-934A-987B8F5DE6AB}">
      <dgm:prSet/>
      <dgm:spPr/>
      <dgm:t>
        <a:bodyPr/>
        <a:lstStyle/>
        <a:p>
          <a:endParaRPr lang="es-CL"/>
        </a:p>
      </dgm:t>
    </dgm:pt>
    <dgm:pt modelId="{5916D975-5D5D-4EF7-AB5B-F3FB7153FC68}">
      <dgm:prSet phldrT="[Texto]" custT="1"/>
      <dgm:spPr/>
      <dgm:t>
        <a:bodyPr/>
        <a:lstStyle/>
        <a:p>
          <a:r>
            <a:rPr lang="es-CL" sz="800" dirty="0" smtClean="0">
              <a:solidFill>
                <a:schemeClr val="bg1"/>
              </a:solidFill>
            </a:rPr>
            <a:t>RELACIONES</a:t>
          </a:r>
        </a:p>
        <a:p>
          <a:r>
            <a:rPr lang="es-CL" sz="800" dirty="0" smtClean="0">
              <a:solidFill>
                <a:schemeClr val="bg1"/>
              </a:solidFill>
            </a:rPr>
            <a:t>COOPERATIVAS</a:t>
          </a:r>
          <a:endParaRPr lang="es-CL" sz="800" dirty="0">
            <a:solidFill>
              <a:schemeClr val="bg1"/>
            </a:solidFill>
          </a:endParaRPr>
        </a:p>
      </dgm:t>
    </dgm:pt>
    <dgm:pt modelId="{8A6C263D-769F-4B2F-89F4-76912FCB3CEC}" type="parTrans" cxnId="{06AFD033-C65E-45E9-BF05-0DC770FE176F}">
      <dgm:prSet/>
      <dgm:spPr/>
      <dgm:t>
        <a:bodyPr/>
        <a:lstStyle/>
        <a:p>
          <a:endParaRPr lang="es-CL"/>
        </a:p>
      </dgm:t>
    </dgm:pt>
    <dgm:pt modelId="{F3EFA4C8-8BED-4DBB-85CF-0DC703C3E5B3}" type="sibTrans" cxnId="{06AFD033-C65E-45E9-BF05-0DC770FE176F}">
      <dgm:prSet/>
      <dgm:spPr/>
      <dgm:t>
        <a:bodyPr/>
        <a:lstStyle/>
        <a:p>
          <a:endParaRPr lang="es-CL"/>
        </a:p>
      </dgm:t>
    </dgm:pt>
    <dgm:pt modelId="{13EF2772-ABC6-49C0-96E8-2B60AAC8D4BD}">
      <dgm:prSet phldrT="[Texto]" custT="1"/>
      <dgm:spPr/>
      <dgm:t>
        <a:bodyPr/>
        <a:lstStyle/>
        <a:p>
          <a:r>
            <a:rPr lang="es-CL" sz="800" dirty="0" smtClean="0">
              <a:solidFill>
                <a:schemeClr val="bg1"/>
              </a:solidFill>
            </a:rPr>
            <a:t>LIDERAZGO PARTICIPATIVO</a:t>
          </a:r>
          <a:endParaRPr lang="es-CL" sz="800" dirty="0">
            <a:solidFill>
              <a:schemeClr val="bg1"/>
            </a:solidFill>
          </a:endParaRPr>
        </a:p>
      </dgm:t>
    </dgm:pt>
    <dgm:pt modelId="{261F39BC-8749-4251-B171-482723E5370F}" type="parTrans" cxnId="{B6FE3A00-B664-488E-83D8-A10954844F4B}">
      <dgm:prSet/>
      <dgm:spPr/>
      <dgm:t>
        <a:bodyPr/>
        <a:lstStyle/>
        <a:p>
          <a:endParaRPr lang="es-CL"/>
        </a:p>
      </dgm:t>
    </dgm:pt>
    <dgm:pt modelId="{4019CF4C-C186-41ED-BEB2-15D40DEA1F85}" type="sibTrans" cxnId="{B6FE3A00-B664-488E-83D8-A10954844F4B}">
      <dgm:prSet/>
      <dgm:spPr/>
      <dgm:t>
        <a:bodyPr/>
        <a:lstStyle/>
        <a:p>
          <a:endParaRPr lang="es-CL"/>
        </a:p>
      </dgm:t>
    </dgm:pt>
    <dgm:pt modelId="{CBA15243-594D-4F02-8CCA-1C7911FF8FDC}">
      <dgm:prSet phldrT="[Texto]"/>
      <dgm:spPr/>
      <dgm:t>
        <a:bodyPr/>
        <a:lstStyle/>
        <a:p>
          <a:endParaRPr lang="es-CL" dirty="0"/>
        </a:p>
      </dgm:t>
    </dgm:pt>
    <dgm:pt modelId="{5BF07F2A-CF30-403E-9089-C3AE5E3CDB17}" type="parTrans" cxnId="{BCD504E7-087E-4D01-A98C-86A15E24E1AC}">
      <dgm:prSet/>
      <dgm:spPr/>
      <dgm:t>
        <a:bodyPr/>
        <a:lstStyle/>
        <a:p>
          <a:endParaRPr lang="es-CL"/>
        </a:p>
      </dgm:t>
    </dgm:pt>
    <dgm:pt modelId="{13EEBE29-03D2-4626-B14A-74C888CD391F}" type="sibTrans" cxnId="{BCD504E7-087E-4D01-A98C-86A15E24E1AC}">
      <dgm:prSet/>
      <dgm:spPr/>
      <dgm:t>
        <a:bodyPr/>
        <a:lstStyle/>
        <a:p>
          <a:endParaRPr lang="es-CL"/>
        </a:p>
      </dgm:t>
    </dgm:pt>
    <dgm:pt modelId="{0BA8EF58-4217-4FA0-B2DD-DA6FCF0F0818}">
      <dgm:prSet phldrT="[Texto]"/>
      <dgm:spPr/>
      <dgm:t>
        <a:bodyPr/>
        <a:lstStyle/>
        <a:p>
          <a:endParaRPr lang="es-CL" dirty="0"/>
        </a:p>
      </dgm:t>
    </dgm:pt>
    <dgm:pt modelId="{295574CA-BBC3-475D-9012-3B9B6047EDFA}" type="parTrans" cxnId="{8BA3CE0C-3BAB-4BAF-A6B9-FC1DA27593BA}">
      <dgm:prSet/>
      <dgm:spPr/>
      <dgm:t>
        <a:bodyPr/>
        <a:lstStyle/>
        <a:p>
          <a:endParaRPr lang="es-CL"/>
        </a:p>
      </dgm:t>
    </dgm:pt>
    <dgm:pt modelId="{4CF3AA2F-E824-4E8B-8E7C-0686EEE32C8E}" type="sibTrans" cxnId="{8BA3CE0C-3BAB-4BAF-A6B9-FC1DA27593BA}">
      <dgm:prSet/>
      <dgm:spPr/>
      <dgm:t>
        <a:bodyPr/>
        <a:lstStyle/>
        <a:p>
          <a:endParaRPr lang="es-CL"/>
        </a:p>
      </dgm:t>
    </dgm:pt>
    <dgm:pt modelId="{D26ED27C-D834-4FB6-A594-AACF70D89CD2}">
      <dgm:prSet phldrT="[Texto]"/>
      <dgm:spPr/>
      <dgm:t>
        <a:bodyPr/>
        <a:lstStyle/>
        <a:p>
          <a:r>
            <a:rPr lang="es-CL" dirty="0" smtClean="0"/>
            <a:t>DIVERSIDAD</a:t>
          </a:r>
        </a:p>
        <a:p>
          <a:r>
            <a:rPr lang="es-CL" dirty="0" smtClean="0"/>
            <a:t>VALORADA</a:t>
          </a:r>
          <a:endParaRPr lang="es-CL" dirty="0"/>
        </a:p>
      </dgm:t>
    </dgm:pt>
    <dgm:pt modelId="{24734DCC-709A-4722-A802-D33C4832F56E}" type="parTrans" cxnId="{DE0BF2C6-9FAE-4CE0-AFC7-0AB89A9E7CDD}">
      <dgm:prSet/>
      <dgm:spPr/>
      <dgm:t>
        <a:bodyPr/>
        <a:lstStyle/>
        <a:p>
          <a:endParaRPr lang="es-CL"/>
        </a:p>
      </dgm:t>
    </dgm:pt>
    <dgm:pt modelId="{7115232F-DF25-47A1-99FF-AAADFEA7056D}" type="sibTrans" cxnId="{DE0BF2C6-9FAE-4CE0-AFC7-0AB89A9E7CDD}">
      <dgm:prSet/>
      <dgm:spPr/>
      <dgm:t>
        <a:bodyPr/>
        <a:lstStyle/>
        <a:p>
          <a:endParaRPr lang="es-CL"/>
        </a:p>
      </dgm:t>
    </dgm:pt>
    <dgm:pt modelId="{102B3220-7C01-41BA-A11C-18C3EAE1172F}">
      <dgm:prSet phldrT="[Texto]" custT="1"/>
      <dgm:spPr/>
      <dgm:t>
        <a:bodyPr/>
        <a:lstStyle/>
        <a:p>
          <a:r>
            <a:rPr lang="es-CL" sz="800" dirty="0" smtClean="0"/>
            <a:t>PARTICIPACIÓN</a:t>
          </a:r>
          <a:endParaRPr lang="es-CL" sz="800" dirty="0"/>
        </a:p>
      </dgm:t>
    </dgm:pt>
    <dgm:pt modelId="{055E043A-CE49-4A5F-9134-39F0ADE77165}" type="parTrans" cxnId="{CF58C6B3-A090-41F4-8446-CBD6D824164A}">
      <dgm:prSet/>
      <dgm:spPr/>
      <dgm:t>
        <a:bodyPr/>
        <a:lstStyle/>
        <a:p>
          <a:endParaRPr lang="es-CL"/>
        </a:p>
      </dgm:t>
    </dgm:pt>
    <dgm:pt modelId="{EE45CE26-D94A-428A-A62D-957C3C2BA42A}" type="sibTrans" cxnId="{CF58C6B3-A090-41F4-8446-CBD6D824164A}">
      <dgm:prSet/>
      <dgm:spPr/>
      <dgm:t>
        <a:bodyPr/>
        <a:lstStyle/>
        <a:p>
          <a:endParaRPr lang="es-CL"/>
        </a:p>
      </dgm:t>
    </dgm:pt>
    <dgm:pt modelId="{D2A9D959-F314-46AF-96D5-5A8A8C010C2D}" type="pres">
      <dgm:prSet presAssocID="{46C2281C-7060-41E1-B31D-3F53D918839B}" presName="Name0" presStyleCnt="0">
        <dgm:presLayoutVars>
          <dgm:chMax val="1"/>
          <dgm:dir/>
          <dgm:animLvl val="ctr"/>
          <dgm:resizeHandles val="exact"/>
        </dgm:presLayoutVars>
      </dgm:prSet>
      <dgm:spPr/>
      <dgm:t>
        <a:bodyPr/>
        <a:lstStyle/>
        <a:p>
          <a:endParaRPr lang="es-CL"/>
        </a:p>
      </dgm:t>
    </dgm:pt>
    <dgm:pt modelId="{1FBFB122-8F0E-4E71-AF22-9B369279E760}" type="pres">
      <dgm:prSet presAssocID="{BD6C0E0F-D87D-46D6-B1D4-93C84698DCBC}" presName="centerShape" presStyleLbl="node0" presStyleIdx="0" presStyleCnt="1" custScaleX="189403"/>
      <dgm:spPr/>
      <dgm:t>
        <a:bodyPr/>
        <a:lstStyle/>
        <a:p>
          <a:endParaRPr lang="es-CL"/>
        </a:p>
      </dgm:t>
    </dgm:pt>
    <dgm:pt modelId="{494F5C35-E4AB-4261-81FD-BD9A7F01B26A}" type="pres">
      <dgm:prSet presAssocID="{976C1508-B22A-402E-9826-B0AC4626FA06}" presName="node" presStyleLbl="node1" presStyleIdx="0" presStyleCnt="10" custScaleX="121293">
        <dgm:presLayoutVars>
          <dgm:bulletEnabled val="1"/>
        </dgm:presLayoutVars>
      </dgm:prSet>
      <dgm:spPr/>
      <dgm:t>
        <a:bodyPr/>
        <a:lstStyle/>
        <a:p>
          <a:endParaRPr lang="es-CL"/>
        </a:p>
      </dgm:t>
    </dgm:pt>
    <dgm:pt modelId="{CE89D5A6-1200-4D2D-818D-D714BD5009F5}" type="pres">
      <dgm:prSet presAssocID="{976C1508-B22A-402E-9826-B0AC4626FA06}" presName="dummy" presStyleCnt="0"/>
      <dgm:spPr/>
    </dgm:pt>
    <dgm:pt modelId="{9F2C4106-A75F-4CD8-9686-A558F9498E4F}" type="pres">
      <dgm:prSet presAssocID="{797E3432-EDF5-47FD-A102-0C8DE7FF6828}" presName="sibTrans" presStyleLbl="sibTrans2D1" presStyleIdx="0" presStyleCnt="10"/>
      <dgm:spPr/>
      <dgm:t>
        <a:bodyPr/>
        <a:lstStyle/>
        <a:p>
          <a:endParaRPr lang="es-CL"/>
        </a:p>
      </dgm:t>
    </dgm:pt>
    <dgm:pt modelId="{D822968E-D9F5-4401-87A3-F57EB9C32839}" type="pres">
      <dgm:prSet presAssocID="{25010B9E-4A4F-4C5B-9083-8B3066EE946D}" presName="node" presStyleLbl="node1" presStyleIdx="1" presStyleCnt="10" custScaleX="123877">
        <dgm:presLayoutVars>
          <dgm:bulletEnabled val="1"/>
        </dgm:presLayoutVars>
      </dgm:prSet>
      <dgm:spPr/>
      <dgm:t>
        <a:bodyPr/>
        <a:lstStyle/>
        <a:p>
          <a:endParaRPr lang="es-CL"/>
        </a:p>
      </dgm:t>
    </dgm:pt>
    <dgm:pt modelId="{D4A6DC51-DB93-47BB-8D76-DB7CFF213A5F}" type="pres">
      <dgm:prSet presAssocID="{25010B9E-4A4F-4C5B-9083-8B3066EE946D}" presName="dummy" presStyleCnt="0"/>
      <dgm:spPr/>
    </dgm:pt>
    <dgm:pt modelId="{232E68D1-189A-4FD4-9206-835652801ABD}" type="pres">
      <dgm:prSet presAssocID="{9273F70C-AE29-4DD2-A5FF-E939C8515CB4}" presName="sibTrans" presStyleLbl="sibTrans2D1" presStyleIdx="1" presStyleCnt="10"/>
      <dgm:spPr/>
      <dgm:t>
        <a:bodyPr/>
        <a:lstStyle/>
        <a:p>
          <a:endParaRPr lang="es-CL"/>
        </a:p>
      </dgm:t>
    </dgm:pt>
    <dgm:pt modelId="{C4855E18-EC75-422E-8B67-41FD6048655A}" type="pres">
      <dgm:prSet presAssocID="{9404BB58-59B1-4B31-942A-AC2C4E9E5ACA}" presName="node" presStyleLbl="node1" presStyleIdx="2" presStyleCnt="10" custScaleX="122322" custRadScaleRad="97866" custRadScaleInc="-5113">
        <dgm:presLayoutVars>
          <dgm:bulletEnabled val="1"/>
        </dgm:presLayoutVars>
      </dgm:prSet>
      <dgm:spPr/>
      <dgm:t>
        <a:bodyPr/>
        <a:lstStyle/>
        <a:p>
          <a:endParaRPr lang="es-CL"/>
        </a:p>
      </dgm:t>
    </dgm:pt>
    <dgm:pt modelId="{F78CED85-5883-4897-96B4-11063F034B1A}" type="pres">
      <dgm:prSet presAssocID="{9404BB58-59B1-4B31-942A-AC2C4E9E5ACA}" presName="dummy" presStyleCnt="0"/>
      <dgm:spPr/>
    </dgm:pt>
    <dgm:pt modelId="{C526C4F0-33A1-4936-9E78-68A4FA43F018}" type="pres">
      <dgm:prSet presAssocID="{CC7DAEAE-B466-4020-A3BB-8C852261187A}" presName="sibTrans" presStyleLbl="sibTrans2D1" presStyleIdx="2" presStyleCnt="10"/>
      <dgm:spPr/>
      <dgm:t>
        <a:bodyPr/>
        <a:lstStyle/>
        <a:p>
          <a:endParaRPr lang="es-CL"/>
        </a:p>
      </dgm:t>
    </dgm:pt>
    <dgm:pt modelId="{DDA3642C-A187-44F2-9A17-0A950B0D613B}" type="pres">
      <dgm:prSet presAssocID="{C3A5F29F-038A-405C-80F4-B10E08122ADB}" presName="node" presStyleLbl="node1" presStyleIdx="3" presStyleCnt="10" custScaleX="125751">
        <dgm:presLayoutVars>
          <dgm:bulletEnabled val="1"/>
        </dgm:presLayoutVars>
      </dgm:prSet>
      <dgm:spPr/>
      <dgm:t>
        <a:bodyPr/>
        <a:lstStyle/>
        <a:p>
          <a:endParaRPr lang="es-CL"/>
        </a:p>
      </dgm:t>
    </dgm:pt>
    <dgm:pt modelId="{92E385A5-1899-43B1-A106-F4A1D1CA2476}" type="pres">
      <dgm:prSet presAssocID="{C3A5F29F-038A-405C-80F4-B10E08122ADB}" presName="dummy" presStyleCnt="0"/>
      <dgm:spPr/>
    </dgm:pt>
    <dgm:pt modelId="{B7096CAC-064D-4E39-A40F-BB9C7DFAB039}" type="pres">
      <dgm:prSet presAssocID="{540332AE-41EA-4599-A20A-3B5D5CA95679}" presName="sibTrans" presStyleLbl="sibTrans2D1" presStyleIdx="3" presStyleCnt="10"/>
      <dgm:spPr/>
      <dgm:t>
        <a:bodyPr/>
        <a:lstStyle/>
        <a:p>
          <a:endParaRPr lang="es-CL"/>
        </a:p>
      </dgm:t>
    </dgm:pt>
    <dgm:pt modelId="{53EBDE05-4D46-4146-AEA9-DD391E435219}" type="pres">
      <dgm:prSet presAssocID="{102B3220-7C01-41BA-A11C-18C3EAE1172F}" presName="node" presStyleLbl="node1" presStyleIdx="4" presStyleCnt="10" custScaleX="133938">
        <dgm:presLayoutVars>
          <dgm:bulletEnabled val="1"/>
        </dgm:presLayoutVars>
      </dgm:prSet>
      <dgm:spPr/>
      <dgm:t>
        <a:bodyPr/>
        <a:lstStyle/>
        <a:p>
          <a:endParaRPr lang="es-CL"/>
        </a:p>
      </dgm:t>
    </dgm:pt>
    <dgm:pt modelId="{4068399C-B85D-481C-A11E-5DCBC3291509}" type="pres">
      <dgm:prSet presAssocID="{102B3220-7C01-41BA-A11C-18C3EAE1172F}" presName="dummy" presStyleCnt="0"/>
      <dgm:spPr/>
    </dgm:pt>
    <dgm:pt modelId="{D76A5FF9-7374-4BDE-9B89-6FB096D1470B}" type="pres">
      <dgm:prSet presAssocID="{EE45CE26-D94A-428A-A62D-957C3C2BA42A}" presName="sibTrans" presStyleLbl="sibTrans2D1" presStyleIdx="4" presStyleCnt="10"/>
      <dgm:spPr/>
      <dgm:t>
        <a:bodyPr/>
        <a:lstStyle/>
        <a:p>
          <a:endParaRPr lang="es-CL"/>
        </a:p>
      </dgm:t>
    </dgm:pt>
    <dgm:pt modelId="{018341F5-1135-4737-96EB-663D58284ED1}" type="pres">
      <dgm:prSet presAssocID="{D26ED27C-D834-4FB6-A594-AACF70D89CD2}" presName="node" presStyleLbl="node1" presStyleIdx="5" presStyleCnt="10" custScaleX="121036" custRadScaleRad="98091" custRadScaleInc="12030">
        <dgm:presLayoutVars>
          <dgm:bulletEnabled val="1"/>
        </dgm:presLayoutVars>
      </dgm:prSet>
      <dgm:spPr/>
      <dgm:t>
        <a:bodyPr/>
        <a:lstStyle/>
        <a:p>
          <a:endParaRPr lang="es-CL"/>
        </a:p>
      </dgm:t>
    </dgm:pt>
    <dgm:pt modelId="{BF142AA8-DC94-4CC1-8922-D3CC30289DDF}" type="pres">
      <dgm:prSet presAssocID="{D26ED27C-D834-4FB6-A594-AACF70D89CD2}" presName="dummy" presStyleCnt="0"/>
      <dgm:spPr/>
    </dgm:pt>
    <dgm:pt modelId="{ED8B98BF-5C5D-4B35-BF83-CE641DB23433}" type="pres">
      <dgm:prSet presAssocID="{7115232F-DF25-47A1-99FF-AAADFEA7056D}" presName="sibTrans" presStyleLbl="sibTrans2D1" presStyleIdx="5" presStyleCnt="10"/>
      <dgm:spPr/>
      <dgm:t>
        <a:bodyPr/>
        <a:lstStyle/>
        <a:p>
          <a:endParaRPr lang="es-CL"/>
        </a:p>
      </dgm:t>
    </dgm:pt>
    <dgm:pt modelId="{89B86FA1-3EA9-4593-B1FC-3F407F2FB5FC}" type="pres">
      <dgm:prSet presAssocID="{32500570-2205-4B07-9C24-553FB818B7E4}" presName="node" presStyleLbl="node1" presStyleIdx="6" presStyleCnt="10" custScaleX="117514" custRadScaleRad="101619" custRadScaleInc="9191">
        <dgm:presLayoutVars>
          <dgm:bulletEnabled val="1"/>
        </dgm:presLayoutVars>
      </dgm:prSet>
      <dgm:spPr/>
      <dgm:t>
        <a:bodyPr/>
        <a:lstStyle/>
        <a:p>
          <a:endParaRPr lang="es-CL"/>
        </a:p>
      </dgm:t>
    </dgm:pt>
    <dgm:pt modelId="{AEF417CA-B4B4-49B5-8E6D-9977E662C23F}" type="pres">
      <dgm:prSet presAssocID="{32500570-2205-4B07-9C24-553FB818B7E4}" presName="dummy" presStyleCnt="0"/>
      <dgm:spPr/>
    </dgm:pt>
    <dgm:pt modelId="{4FE3EC62-2E52-47D3-891D-2BF7126D77BA}" type="pres">
      <dgm:prSet presAssocID="{8DF4FA98-BFC3-4E9E-B257-1C7B54A5489F}" presName="sibTrans" presStyleLbl="sibTrans2D1" presStyleIdx="6" presStyleCnt="10"/>
      <dgm:spPr/>
      <dgm:t>
        <a:bodyPr/>
        <a:lstStyle/>
        <a:p>
          <a:endParaRPr lang="es-CL"/>
        </a:p>
      </dgm:t>
    </dgm:pt>
    <dgm:pt modelId="{29065577-1575-41FF-A88C-5DAC719E1129}" type="pres">
      <dgm:prSet presAssocID="{669710F4-086C-4FDC-862C-F58C314126AC}" presName="node" presStyleLbl="node1" presStyleIdx="7" presStyleCnt="10" custScaleX="133677" custScaleY="104597">
        <dgm:presLayoutVars>
          <dgm:bulletEnabled val="1"/>
        </dgm:presLayoutVars>
      </dgm:prSet>
      <dgm:spPr/>
      <dgm:t>
        <a:bodyPr/>
        <a:lstStyle/>
        <a:p>
          <a:endParaRPr lang="es-CL"/>
        </a:p>
      </dgm:t>
    </dgm:pt>
    <dgm:pt modelId="{5D8341A8-E72E-4427-8A46-F8384411B592}" type="pres">
      <dgm:prSet presAssocID="{669710F4-086C-4FDC-862C-F58C314126AC}" presName="dummy" presStyleCnt="0"/>
      <dgm:spPr/>
    </dgm:pt>
    <dgm:pt modelId="{6B3AFA75-60A1-49A5-866A-42FEA1FB1C59}" type="pres">
      <dgm:prSet presAssocID="{1C65F544-5E4F-4463-9428-6F387E56F84D}" presName="sibTrans" presStyleLbl="sibTrans2D1" presStyleIdx="7" presStyleCnt="10"/>
      <dgm:spPr/>
      <dgm:t>
        <a:bodyPr/>
        <a:lstStyle/>
        <a:p>
          <a:endParaRPr lang="es-CL"/>
        </a:p>
      </dgm:t>
    </dgm:pt>
    <dgm:pt modelId="{BE866E52-DB0A-4796-BA9E-FBD7ABA3A0EC}" type="pres">
      <dgm:prSet presAssocID="{5916D975-5D5D-4EF7-AB5B-F3FB7153FC68}" presName="node" presStyleLbl="node1" presStyleIdx="8" presStyleCnt="10" custScaleX="119395">
        <dgm:presLayoutVars>
          <dgm:bulletEnabled val="1"/>
        </dgm:presLayoutVars>
      </dgm:prSet>
      <dgm:spPr/>
      <dgm:t>
        <a:bodyPr/>
        <a:lstStyle/>
        <a:p>
          <a:endParaRPr lang="es-CL"/>
        </a:p>
      </dgm:t>
    </dgm:pt>
    <dgm:pt modelId="{3C0381F3-D88A-4EE9-A6BC-94A28A04A40B}" type="pres">
      <dgm:prSet presAssocID="{5916D975-5D5D-4EF7-AB5B-F3FB7153FC68}" presName="dummy" presStyleCnt="0"/>
      <dgm:spPr/>
    </dgm:pt>
    <dgm:pt modelId="{5818A0EF-FD89-4C19-8FED-BDC5A4283FD1}" type="pres">
      <dgm:prSet presAssocID="{F3EFA4C8-8BED-4DBB-85CF-0DC703C3E5B3}" presName="sibTrans" presStyleLbl="sibTrans2D1" presStyleIdx="8" presStyleCnt="10"/>
      <dgm:spPr/>
      <dgm:t>
        <a:bodyPr/>
        <a:lstStyle/>
        <a:p>
          <a:endParaRPr lang="es-CL"/>
        </a:p>
      </dgm:t>
    </dgm:pt>
    <dgm:pt modelId="{22BCC539-B663-4F14-9F53-658FFBC19767}" type="pres">
      <dgm:prSet presAssocID="{13EF2772-ABC6-49C0-96E8-2B60AAC8D4BD}" presName="node" presStyleLbl="node1" presStyleIdx="9" presStyleCnt="10" custScaleX="114014">
        <dgm:presLayoutVars>
          <dgm:bulletEnabled val="1"/>
        </dgm:presLayoutVars>
      </dgm:prSet>
      <dgm:spPr/>
      <dgm:t>
        <a:bodyPr/>
        <a:lstStyle/>
        <a:p>
          <a:endParaRPr lang="es-CL"/>
        </a:p>
      </dgm:t>
    </dgm:pt>
    <dgm:pt modelId="{55B1896A-A56A-498D-AA4F-3292D7DFF332}" type="pres">
      <dgm:prSet presAssocID="{13EF2772-ABC6-49C0-96E8-2B60AAC8D4BD}" presName="dummy" presStyleCnt="0"/>
      <dgm:spPr/>
    </dgm:pt>
    <dgm:pt modelId="{C8DB4A0D-0AA7-4223-9848-15832CDF0E46}" type="pres">
      <dgm:prSet presAssocID="{4019CF4C-C186-41ED-BEB2-15D40DEA1F85}" presName="sibTrans" presStyleLbl="sibTrans2D1" presStyleIdx="9" presStyleCnt="10"/>
      <dgm:spPr/>
      <dgm:t>
        <a:bodyPr/>
        <a:lstStyle/>
        <a:p>
          <a:endParaRPr lang="es-CL"/>
        </a:p>
      </dgm:t>
    </dgm:pt>
  </dgm:ptLst>
  <dgm:cxnLst>
    <dgm:cxn modelId="{A3BFC8B2-0D75-4F69-BA15-2A5466348D55}" type="presOf" srcId="{7115232F-DF25-47A1-99FF-AAADFEA7056D}" destId="{ED8B98BF-5C5D-4B35-BF83-CE641DB23433}" srcOrd="0" destOrd="0" presId="urn:microsoft.com/office/officeart/2005/8/layout/radial6"/>
    <dgm:cxn modelId="{A396D8F8-1E19-4B59-8F0B-DE62268CB8F9}" type="presOf" srcId="{102B3220-7C01-41BA-A11C-18C3EAE1172F}" destId="{53EBDE05-4D46-4146-AEA9-DD391E435219}" srcOrd="0" destOrd="0" presId="urn:microsoft.com/office/officeart/2005/8/layout/radial6"/>
    <dgm:cxn modelId="{B0D7FD5E-FBF7-49A3-9B7A-A6346B7E6DFD}" srcId="{BD6C0E0F-D87D-46D6-B1D4-93C84698DCBC}" destId="{976C1508-B22A-402E-9826-B0AC4626FA06}" srcOrd="0" destOrd="0" parTransId="{28AF7F18-ED39-45A5-BC37-894975CAD377}" sibTransId="{797E3432-EDF5-47FD-A102-0C8DE7FF6828}"/>
    <dgm:cxn modelId="{C7EDB7EC-E904-42C2-B1F0-B10E4A5FD655}" srcId="{46C2281C-7060-41E1-B31D-3F53D918839B}" destId="{BD6C0E0F-D87D-46D6-B1D4-93C84698DCBC}" srcOrd="0" destOrd="0" parTransId="{BF77E99F-3021-4B25-B209-CE7108540FB1}" sibTransId="{C1D3F0CB-7A90-428E-8FEE-8F335F8E6EE9}"/>
    <dgm:cxn modelId="{B6FE3A00-B664-488E-83D8-A10954844F4B}" srcId="{BD6C0E0F-D87D-46D6-B1D4-93C84698DCBC}" destId="{13EF2772-ABC6-49C0-96E8-2B60AAC8D4BD}" srcOrd="9" destOrd="0" parTransId="{261F39BC-8749-4251-B171-482723E5370F}" sibTransId="{4019CF4C-C186-41ED-BEB2-15D40DEA1F85}"/>
    <dgm:cxn modelId="{E94CC214-54BD-4314-B4C2-A581A1F8246C}" type="presOf" srcId="{32500570-2205-4B07-9C24-553FB818B7E4}" destId="{89B86FA1-3EA9-4593-B1FC-3F407F2FB5FC}" srcOrd="0" destOrd="0" presId="urn:microsoft.com/office/officeart/2005/8/layout/radial6"/>
    <dgm:cxn modelId="{EAFE64EA-844F-41AB-88F8-4927B7544B05}" type="presOf" srcId="{25010B9E-4A4F-4C5B-9083-8B3066EE946D}" destId="{D822968E-D9F5-4401-87A3-F57EB9C32839}" srcOrd="0" destOrd="0" presId="urn:microsoft.com/office/officeart/2005/8/layout/radial6"/>
    <dgm:cxn modelId="{D12ABABA-A20C-49D9-A1EC-044B5593ECFF}" srcId="{BD6C0E0F-D87D-46D6-B1D4-93C84698DCBC}" destId="{32500570-2205-4B07-9C24-553FB818B7E4}" srcOrd="6" destOrd="0" parTransId="{C6928F0B-28E9-4140-B692-DAD7FD3A4F60}" sibTransId="{8DF4FA98-BFC3-4E9E-B257-1C7B54A5489F}"/>
    <dgm:cxn modelId="{CD058AEE-C289-400F-8455-9852497698E4}" type="presOf" srcId="{C3A5F29F-038A-405C-80F4-B10E08122ADB}" destId="{DDA3642C-A187-44F2-9A17-0A950B0D613B}" srcOrd="0" destOrd="0" presId="urn:microsoft.com/office/officeart/2005/8/layout/radial6"/>
    <dgm:cxn modelId="{362D0006-9DB2-4E99-B973-5B8D00992B3B}" type="presOf" srcId="{669710F4-086C-4FDC-862C-F58C314126AC}" destId="{29065577-1575-41FF-A88C-5DAC719E1129}" srcOrd="0" destOrd="0" presId="urn:microsoft.com/office/officeart/2005/8/layout/radial6"/>
    <dgm:cxn modelId="{74B65BF8-F4A0-4ED1-B88A-34F5E9ADFA53}" type="presOf" srcId="{9404BB58-59B1-4B31-942A-AC2C4E9E5ACA}" destId="{C4855E18-EC75-422E-8B67-41FD6048655A}" srcOrd="0" destOrd="0" presId="urn:microsoft.com/office/officeart/2005/8/layout/radial6"/>
    <dgm:cxn modelId="{C97E0A2F-30DE-492D-9D28-0A982C071062}" srcId="{BD6C0E0F-D87D-46D6-B1D4-93C84698DCBC}" destId="{9404BB58-59B1-4B31-942A-AC2C4E9E5ACA}" srcOrd="2" destOrd="0" parTransId="{985B84A9-1FFE-46C9-BB89-E8C9E5BAFE56}" sibTransId="{CC7DAEAE-B466-4020-A3BB-8C852261187A}"/>
    <dgm:cxn modelId="{CF58C6B3-A090-41F4-8446-CBD6D824164A}" srcId="{BD6C0E0F-D87D-46D6-B1D4-93C84698DCBC}" destId="{102B3220-7C01-41BA-A11C-18C3EAE1172F}" srcOrd="4" destOrd="0" parTransId="{055E043A-CE49-4A5F-9134-39F0ADE77165}" sibTransId="{EE45CE26-D94A-428A-A62D-957C3C2BA42A}"/>
    <dgm:cxn modelId="{8BA3CE0C-3BAB-4BAF-A6B9-FC1DA27593BA}" srcId="{CBA15243-594D-4F02-8CCA-1C7911FF8FDC}" destId="{0BA8EF58-4217-4FA0-B2DD-DA6FCF0F0818}" srcOrd="0" destOrd="0" parTransId="{295574CA-BBC3-475D-9012-3B9B6047EDFA}" sibTransId="{4CF3AA2F-E824-4E8B-8E7C-0686EEE32C8E}"/>
    <dgm:cxn modelId="{18CE4307-9E19-4A23-91CC-1252489E7AA8}" srcId="{BD6C0E0F-D87D-46D6-B1D4-93C84698DCBC}" destId="{C3A5F29F-038A-405C-80F4-B10E08122ADB}" srcOrd="3" destOrd="0" parTransId="{97F54F07-58F0-4F16-8F8E-ABA229FE53B1}" sibTransId="{540332AE-41EA-4599-A20A-3B5D5CA95679}"/>
    <dgm:cxn modelId="{06FB71A8-2C7A-48D0-8B14-2AA236A9A115}" type="presOf" srcId="{540332AE-41EA-4599-A20A-3B5D5CA95679}" destId="{B7096CAC-064D-4E39-A40F-BB9C7DFAB039}" srcOrd="0" destOrd="0" presId="urn:microsoft.com/office/officeart/2005/8/layout/radial6"/>
    <dgm:cxn modelId="{2580D594-C8AE-4AFC-A9D9-1D2E812F2D58}" type="presOf" srcId="{4019CF4C-C186-41ED-BEB2-15D40DEA1F85}" destId="{C8DB4A0D-0AA7-4223-9848-15832CDF0E46}" srcOrd="0" destOrd="0" presId="urn:microsoft.com/office/officeart/2005/8/layout/radial6"/>
    <dgm:cxn modelId="{DE0BF2C6-9FAE-4CE0-AFC7-0AB89A9E7CDD}" srcId="{BD6C0E0F-D87D-46D6-B1D4-93C84698DCBC}" destId="{D26ED27C-D834-4FB6-A594-AACF70D89CD2}" srcOrd="5" destOrd="0" parTransId="{24734DCC-709A-4722-A802-D33C4832F56E}" sibTransId="{7115232F-DF25-47A1-99FF-AAADFEA7056D}"/>
    <dgm:cxn modelId="{BCD504E7-087E-4D01-A98C-86A15E24E1AC}" srcId="{46C2281C-7060-41E1-B31D-3F53D918839B}" destId="{CBA15243-594D-4F02-8CCA-1C7911FF8FDC}" srcOrd="1" destOrd="0" parTransId="{5BF07F2A-CF30-403E-9089-C3AE5E3CDB17}" sibTransId="{13EEBE29-03D2-4626-B14A-74C888CD391F}"/>
    <dgm:cxn modelId="{7B8C202A-97FA-454D-ACA9-18DE4A04566B}" type="presOf" srcId="{976C1508-B22A-402E-9826-B0AC4626FA06}" destId="{494F5C35-E4AB-4261-81FD-BD9A7F01B26A}" srcOrd="0" destOrd="0" presId="urn:microsoft.com/office/officeart/2005/8/layout/radial6"/>
    <dgm:cxn modelId="{67B683FE-16D8-4316-A0EA-831B62FAE5AA}" type="presOf" srcId="{EE45CE26-D94A-428A-A62D-957C3C2BA42A}" destId="{D76A5FF9-7374-4BDE-9B89-6FB096D1470B}" srcOrd="0" destOrd="0" presId="urn:microsoft.com/office/officeart/2005/8/layout/radial6"/>
    <dgm:cxn modelId="{283A7142-92E8-45CB-A529-06639101C12F}" type="presOf" srcId="{D26ED27C-D834-4FB6-A594-AACF70D89CD2}" destId="{018341F5-1135-4737-96EB-663D58284ED1}" srcOrd="0" destOrd="0" presId="urn:microsoft.com/office/officeart/2005/8/layout/radial6"/>
    <dgm:cxn modelId="{3E30F972-0E51-4742-83AE-24B2BBE857ED}" type="presOf" srcId="{46C2281C-7060-41E1-B31D-3F53D918839B}" destId="{D2A9D959-F314-46AF-96D5-5A8A8C010C2D}" srcOrd="0" destOrd="0" presId="urn:microsoft.com/office/officeart/2005/8/layout/radial6"/>
    <dgm:cxn modelId="{220BDBFA-58FA-48EC-BB69-F85220ABCB47}" type="presOf" srcId="{8DF4FA98-BFC3-4E9E-B257-1C7B54A5489F}" destId="{4FE3EC62-2E52-47D3-891D-2BF7126D77BA}" srcOrd="0" destOrd="0" presId="urn:microsoft.com/office/officeart/2005/8/layout/radial6"/>
    <dgm:cxn modelId="{06AFD033-C65E-45E9-BF05-0DC770FE176F}" srcId="{BD6C0E0F-D87D-46D6-B1D4-93C84698DCBC}" destId="{5916D975-5D5D-4EF7-AB5B-F3FB7153FC68}" srcOrd="8" destOrd="0" parTransId="{8A6C263D-769F-4B2F-89F4-76912FCB3CEC}" sibTransId="{F3EFA4C8-8BED-4DBB-85CF-0DC703C3E5B3}"/>
    <dgm:cxn modelId="{DA84D51C-92D0-48A3-B800-AAA97F137790}" type="presOf" srcId="{F3EFA4C8-8BED-4DBB-85CF-0DC703C3E5B3}" destId="{5818A0EF-FD89-4C19-8FED-BDC5A4283FD1}" srcOrd="0" destOrd="0" presId="urn:microsoft.com/office/officeart/2005/8/layout/radial6"/>
    <dgm:cxn modelId="{31F26F25-CB31-4294-95AB-311D5DA4F7D4}" srcId="{CBA15243-594D-4F02-8CCA-1C7911FF8FDC}" destId="{1634B73B-FC0B-466B-B570-A7540529D8B0}" srcOrd="1" destOrd="0" parTransId="{07E8CE0D-EC43-4A8E-865E-D40E85E94F85}" sibTransId="{1F208030-7EB4-400A-8E42-EB407D89AD0D}"/>
    <dgm:cxn modelId="{A80BAD27-5C5B-4977-9F9D-7EC85FB940CE}" type="presOf" srcId="{797E3432-EDF5-47FD-A102-0C8DE7FF6828}" destId="{9F2C4106-A75F-4CD8-9686-A558F9498E4F}" srcOrd="0" destOrd="0" presId="urn:microsoft.com/office/officeart/2005/8/layout/radial6"/>
    <dgm:cxn modelId="{EC56C60F-F2AF-4083-934A-987B8F5DE6AB}" srcId="{BD6C0E0F-D87D-46D6-B1D4-93C84698DCBC}" destId="{669710F4-086C-4FDC-862C-F58C314126AC}" srcOrd="7" destOrd="0" parTransId="{59F106DA-7F14-4C4F-A7B4-2383368F2612}" sibTransId="{1C65F544-5E4F-4463-9428-6F387E56F84D}"/>
    <dgm:cxn modelId="{A7ABB70B-DC17-409C-BA66-A02CA8341C8C}" type="presOf" srcId="{CC7DAEAE-B466-4020-A3BB-8C852261187A}" destId="{C526C4F0-33A1-4936-9E78-68A4FA43F018}" srcOrd="0" destOrd="0" presId="urn:microsoft.com/office/officeart/2005/8/layout/radial6"/>
    <dgm:cxn modelId="{B5A4B324-946A-4CFE-9202-42B532A0FC50}" type="presOf" srcId="{5916D975-5D5D-4EF7-AB5B-F3FB7153FC68}" destId="{BE866E52-DB0A-4796-BA9E-FBD7ABA3A0EC}" srcOrd="0" destOrd="0" presId="urn:microsoft.com/office/officeart/2005/8/layout/radial6"/>
    <dgm:cxn modelId="{8584A578-51B7-43A1-996B-2D2F35D8C532}" type="presOf" srcId="{1C65F544-5E4F-4463-9428-6F387E56F84D}" destId="{6B3AFA75-60A1-49A5-866A-42FEA1FB1C59}" srcOrd="0" destOrd="0" presId="urn:microsoft.com/office/officeart/2005/8/layout/radial6"/>
    <dgm:cxn modelId="{773399D2-E6FB-49F9-A0D1-7D0C4692E8D1}" type="presOf" srcId="{BD6C0E0F-D87D-46D6-B1D4-93C84698DCBC}" destId="{1FBFB122-8F0E-4E71-AF22-9B369279E760}" srcOrd="0" destOrd="0" presId="urn:microsoft.com/office/officeart/2005/8/layout/radial6"/>
    <dgm:cxn modelId="{ADF2C9E4-2BC9-4060-8AE7-6FABC521DC08}" type="presOf" srcId="{9273F70C-AE29-4DD2-A5FF-E939C8515CB4}" destId="{232E68D1-189A-4FD4-9206-835652801ABD}" srcOrd="0" destOrd="0" presId="urn:microsoft.com/office/officeart/2005/8/layout/radial6"/>
    <dgm:cxn modelId="{FCA100D0-EBAF-4CD0-8877-4F93856ACEF0}" type="presOf" srcId="{13EF2772-ABC6-49C0-96E8-2B60AAC8D4BD}" destId="{22BCC539-B663-4F14-9F53-658FFBC19767}" srcOrd="0" destOrd="0" presId="urn:microsoft.com/office/officeart/2005/8/layout/radial6"/>
    <dgm:cxn modelId="{8D99FBDA-28D2-44A0-97FC-003835577295}" srcId="{BD6C0E0F-D87D-46D6-B1D4-93C84698DCBC}" destId="{25010B9E-4A4F-4C5B-9083-8B3066EE946D}" srcOrd="1" destOrd="0" parTransId="{989313B2-414A-4084-8B98-94BC47EA8CA8}" sibTransId="{9273F70C-AE29-4DD2-A5FF-E939C8515CB4}"/>
    <dgm:cxn modelId="{A25553AA-F5DB-437E-AFEF-3BE7E7442EB8}" type="presParOf" srcId="{D2A9D959-F314-46AF-96D5-5A8A8C010C2D}" destId="{1FBFB122-8F0E-4E71-AF22-9B369279E760}" srcOrd="0" destOrd="0" presId="urn:microsoft.com/office/officeart/2005/8/layout/radial6"/>
    <dgm:cxn modelId="{28A08AA9-41B8-412D-84F9-70AF4E7D33DC}" type="presParOf" srcId="{D2A9D959-F314-46AF-96D5-5A8A8C010C2D}" destId="{494F5C35-E4AB-4261-81FD-BD9A7F01B26A}" srcOrd="1" destOrd="0" presId="urn:microsoft.com/office/officeart/2005/8/layout/radial6"/>
    <dgm:cxn modelId="{B738F097-3BE9-4B5A-AD80-5F244045E6FE}" type="presParOf" srcId="{D2A9D959-F314-46AF-96D5-5A8A8C010C2D}" destId="{CE89D5A6-1200-4D2D-818D-D714BD5009F5}" srcOrd="2" destOrd="0" presId="urn:microsoft.com/office/officeart/2005/8/layout/radial6"/>
    <dgm:cxn modelId="{E401EB6F-B719-4488-ABB9-91E39DCA3D85}" type="presParOf" srcId="{D2A9D959-F314-46AF-96D5-5A8A8C010C2D}" destId="{9F2C4106-A75F-4CD8-9686-A558F9498E4F}" srcOrd="3" destOrd="0" presId="urn:microsoft.com/office/officeart/2005/8/layout/radial6"/>
    <dgm:cxn modelId="{F973BB2A-D556-42F5-9DDE-D93BD596862B}" type="presParOf" srcId="{D2A9D959-F314-46AF-96D5-5A8A8C010C2D}" destId="{D822968E-D9F5-4401-87A3-F57EB9C32839}" srcOrd="4" destOrd="0" presId="urn:microsoft.com/office/officeart/2005/8/layout/radial6"/>
    <dgm:cxn modelId="{E626CC9B-C513-46F7-B32A-321C91BAE9A2}" type="presParOf" srcId="{D2A9D959-F314-46AF-96D5-5A8A8C010C2D}" destId="{D4A6DC51-DB93-47BB-8D76-DB7CFF213A5F}" srcOrd="5" destOrd="0" presId="urn:microsoft.com/office/officeart/2005/8/layout/radial6"/>
    <dgm:cxn modelId="{71EE6B28-75DD-4EA1-932D-EAC64DC19C2D}" type="presParOf" srcId="{D2A9D959-F314-46AF-96D5-5A8A8C010C2D}" destId="{232E68D1-189A-4FD4-9206-835652801ABD}" srcOrd="6" destOrd="0" presId="urn:microsoft.com/office/officeart/2005/8/layout/radial6"/>
    <dgm:cxn modelId="{018C2DAE-53F9-4CEF-88EB-5CAEEB11DE35}" type="presParOf" srcId="{D2A9D959-F314-46AF-96D5-5A8A8C010C2D}" destId="{C4855E18-EC75-422E-8B67-41FD6048655A}" srcOrd="7" destOrd="0" presId="urn:microsoft.com/office/officeart/2005/8/layout/radial6"/>
    <dgm:cxn modelId="{23220B1C-68BD-404E-968F-C01B2A093833}" type="presParOf" srcId="{D2A9D959-F314-46AF-96D5-5A8A8C010C2D}" destId="{F78CED85-5883-4897-96B4-11063F034B1A}" srcOrd="8" destOrd="0" presId="urn:microsoft.com/office/officeart/2005/8/layout/radial6"/>
    <dgm:cxn modelId="{95EC9B09-0ED1-4802-996A-76A92E107B69}" type="presParOf" srcId="{D2A9D959-F314-46AF-96D5-5A8A8C010C2D}" destId="{C526C4F0-33A1-4936-9E78-68A4FA43F018}" srcOrd="9" destOrd="0" presId="urn:microsoft.com/office/officeart/2005/8/layout/radial6"/>
    <dgm:cxn modelId="{FCAF0F27-459F-4D6C-9080-8957C10C1302}" type="presParOf" srcId="{D2A9D959-F314-46AF-96D5-5A8A8C010C2D}" destId="{DDA3642C-A187-44F2-9A17-0A950B0D613B}" srcOrd="10" destOrd="0" presId="urn:microsoft.com/office/officeart/2005/8/layout/radial6"/>
    <dgm:cxn modelId="{35628D55-A48E-42D2-93E0-A6F0D65465B8}" type="presParOf" srcId="{D2A9D959-F314-46AF-96D5-5A8A8C010C2D}" destId="{92E385A5-1899-43B1-A106-F4A1D1CA2476}" srcOrd="11" destOrd="0" presId="urn:microsoft.com/office/officeart/2005/8/layout/radial6"/>
    <dgm:cxn modelId="{2CCF85C1-4071-4714-8A95-A0E97CF90CFF}" type="presParOf" srcId="{D2A9D959-F314-46AF-96D5-5A8A8C010C2D}" destId="{B7096CAC-064D-4E39-A40F-BB9C7DFAB039}" srcOrd="12" destOrd="0" presId="urn:microsoft.com/office/officeart/2005/8/layout/radial6"/>
    <dgm:cxn modelId="{5941BC1B-D15F-4290-B1F7-79151F1E6945}" type="presParOf" srcId="{D2A9D959-F314-46AF-96D5-5A8A8C010C2D}" destId="{53EBDE05-4D46-4146-AEA9-DD391E435219}" srcOrd="13" destOrd="0" presId="urn:microsoft.com/office/officeart/2005/8/layout/radial6"/>
    <dgm:cxn modelId="{2A458B66-9AFD-476F-B43A-68F3C44D25B6}" type="presParOf" srcId="{D2A9D959-F314-46AF-96D5-5A8A8C010C2D}" destId="{4068399C-B85D-481C-A11E-5DCBC3291509}" srcOrd="14" destOrd="0" presId="urn:microsoft.com/office/officeart/2005/8/layout/radial6"/>
    <dgm:cxn modelId="{F4FD0679-F7D7-47D3-8B80-478569FD0CAD}" type="presParOf" srcId="{D2A9D959-F314-46AF-96D5-5A8A8C010C2D}" destId="{D76A5FF9-7374-4BDE-9B89-6FB096D1470B}" srcOrd="15" destOrd="0" presId="urn:microsoft.com/office/officeart/2005/8/layout/radial6"/>
    <dgm:cxn modelId="{A950A8C8-B2C5-412C-AB4C-9FC201370B12}" type="presParOf" srcId="{D2A9D959-F314-46AF-96D5-5A8A8C010C2D}" destId="{018341F5-1135-4737-96EB-663D58284ED1}" srcOrd="16" destOrd="0" presId="urn:microsoft.com/office/officeart/2005/8/layout/radial6"/>
    <dgm:cxn modelId="{AB23D56C-9ADA-45FE-A7A7-B77EBD8DA344}" type="presParOf" srcId="{D2A9D959-F314-46AF-96D5-5A8A8C010C2D}" destId="{BF142AA8-DC94-4CC1-8922-D3CC30289DDF}" srcOrd="17" destOrd="0" presId="urn:microsoft.com/office/officeart/2005/8/layout/radial6"/>
    <dgm:cxn modelId="{BE2CA766-8130-4C21-A4FF-C1274D5289B9}" type="presParOf" srcId="{D2A9D959-F314-46AF-96D5-5A8A8C010C2D}" destId="{ED8B98BF-5C5D-4B35-BF83-CE641DB23433}" srcOrd="18" destOrd="0" presId="urn:microsoft.com/office/officeart/2005/8/layout/radial6"/>
    <dgm:cxn modelId="{9823133E-CF70-48C2-BB89-3F5FE5885F61}" type="presParOf" srcId="{D2A9D959-F314-46AF-96D5-5A8A8C010C2D}" destId="{89B86FA1-3EA9-4593-B1FC-3F407F2FB5FC}" srcOrd="19" destOrd="0" presId="urn:microsoft.com/office/officeart/2005/8/layout/radial6"/>
    <dgm:cxn modelId="{EC999D3A-AD02-4D75-84CC-5FE0FAF94828}" type="presParOf" srcId="{D2A9D959-F314-46AF-96D5-5A8A8C010C2D}" destId="{AEF417CA-B4B4-49B5-8E6D-9977E662C23F}" srcOrd="20" destOrd="0" presId="urn:microsoft.com/office/officeart/2005/8/layout/radial6"/>
    <dgm:cxn modelId="{060274C9-C382-4E68-843C-957658192546}" type="presParOf" srcId="{D2A9D959-F314-46AF-96D5-5A8A8C010C2D}" destId="{4FE3EC62-2E52-47D3-891D-2BF7126D77BA}" srcOrd="21" destOrd="0" presId="urn:microsoft.com/office/officeart/2005/8/layout/radial6"/>
    <dgm:cxn modelId="{B77BE47F-67A1-4F85-844B-2807705A068D}" type="presParOf" srcId="{D2A9D959-F314-46AF-96D5-5A8A8C010C2D}" destId="{29065577-1575-41FF-A88C-5DAC719E1129}" srcOrd="22" destOrd="0" presId="urn:microsoft.com/office/officeart/2005/8/layout/radial6"/>
    <dgm:cxn modelId="{C889A550-13AE-4B14-B187-84D45B91EA61}" type="presParOf" srcId="{D2A9D959-F314-46AF-96D5-5A8A8C010C2D}" destId="{5D8341A8-E72E-4427-8A46-F8384411B592}" srcOrd="23" destOrd="0" presId="urn:microsoft.com/office/officeart/2005/8/layout/radial6"/>
    <dgm:cxn modelId="{A47C6510-CAF0-4037-B1DF-54E8ED39A00C}" type="presParOf" srcId="{D2A9D959-F314-46AF-96D5-5A8A8C010C2D}" destId="{6B3AFA75-60A1-49A5-866A-42FEA1FB1C59}" srcOrd="24" destOrd="0" presId="urn:microsoft.com/office/officeart/2005/8/layout/radial6"/>
    <dgm:cxn modelId="{BC81076A-A1C5-407C-8EC7-232C6C58EA59}" type="presParOf" srcId="{D2A9D959-F314-46AF-96D5-5A8A8C010C2D}" destId="{BE866E52-DB0A-4796-BA9E-FBD7ABA3A0EC}" srcOrd="25" destOrd="0" presId="urn:microsoft.com/office/officeart/2005/8/layout/radial6"/>
    <dgm:cxn modelId="{5390F06B-1C38-44A3-A08F-4433E6A78E2E}" type="presParOf" srcId="{D2A9D959-F314-46AF-96D5-5A8A8C010C2D}" destId="{3C0381F3-D88A-4EE9-A6BC-94A28A04A40B}" srcOrd="26" destOrd="0" presId="urn:microsoft.com/office/officeart/2005/8/layout/radial6"/>
    <dgm:cxn modelId="{B832CE3D-0643-40A1-90F4-66D88E2985B8}" type="presParOf" srcId="{D2A9D959-F314-46AF-96D5-5A8A8C010C2D}" destId="{5818A0EF-FD89-4C19-8FED-BDC5A4283FD1}" srcOrd="27" destOrd="0" presId="urn:microsoft.com/office/officeart/2005/8/layout/radial6"/>
    <dgm:cxn modelId="{9A47A121-4B92-448F-B455-EA99B753FE56}" type="presParOf" srcId="{D2A9D959-F314-46AF-96D5-5A8A8C010C2D}" destId="{22BCC539-B663-4F14-9F53-658FFBC19767}" srcOrd="28" destOrd="0" presId="urn:microsoft.com/office/officeart/2005/8/layout/radial6"/>
    <dgm:cxn modelId="{48247584-D19E-425C-A91A-1C2CD3126116}" type="presParOf" srcId="{D2A9D959-F314-46AF-96D5-5A8A8C010C2D}" destId="{55B1896A-A56A-498D-AA4F-3292D7DFF332}" srcOrd="29" destOrd="0" presId="urn:microsoft.com/office/officeart/2005/8/layout/radial6"/>
    <dgm:cxn modelId="{A9C41223-5DEA-4A2B-BD76-D7E3B35F52AB}" type="presParOf" srcId="{D2A9D959-F314-46AF-96D5-5A8A8C010C2D}" destId="{C8DB4A0D-0AA7-4223-9848-15832CDF0E46}" srcOrd="30"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21963E-A2E6-4491-8503-11090E7EC8A7}">
      <dsp:nvSpPr>
        <dsp:cNvPr id="0" name=""/>
        <dsp:cNvSpPr/>
      </dsp:nvSpPr>
      <dsp:spPr>
        <a:xfrm>
          <a:off x="3059686" y="1473654"/>
          <a:ext cx="1873079" cy="1620289"/>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CL" sz="1600" kern="1200" dirty="0" smtClean="0"/>
            <a:t>PERSONAS</a:t>
          </a:r>
          <a:endParaRPr lang="es-CL" sz="1600" kern="1200" dirty="0"/>
        </a:p>
      </dsp:txBody>
      <dsp:txXfrm>
        <a:off x="3370081" y="1742159"/>
        <a:ext cx="1252289" cy="1083279"/>
      </dsp:txXfrm>
    </dsp:sp>
    <dsp:sp modelId="{B3799BF4-3BA3-486A-97D8-806F9D359D73}">
      <dsp:nvSpPr>
        <dsp:cNvPr id="0" name=""/>
        <dsp:cNvSpPr/>
      </dsp:nvSpPr>
      <dsp:spPr>
        <a:xfrm>
          <a:off x="4232594" y="698455"/>
          <a:ext cx="706707" cy="608921"/>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C6E51C6-E166-4CDB-ABB3-FB7E2C703153}">
      <dsp:nvSpPr>
        <dsp:cNvPr id="0" name=""/>
        <dsp:cNvSpPr/>
      </dsp:nvSpPr>
      <dsp:spPr>
        <a:xfrm>
          <a:off x="3240359" y="0"/>
          <a:ext cx="1534975" cy="1327933"/>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s-CL" sz="1200" kern="1200" dirty="0" smtClean="0"/>
            <a:t>ORGANIZACIÓN</a:t>
          </a:r>
          <a:endParaRPr lang="es-CL" sz="1200" kern="1200" dirty="0"/>
        </a:p>
      </dsp:txBody>
      <dsp:txXfrm>
        <a:off x="3494737" y="220067"/>
        <a:ext cx="1026219" cy="887799"/>
      </dsp:txXfrm>
    </dsp:sp>
    <dsp:sp modelId="{D25E51A4-1FE9-43F0-BA37-9436AA5BFEEE}">
      <dsp:nvSpPr>
        <dsp:cNvPr id="0" name=""/>
        <dsp:cNvSpPr/>
      </dsp:nvSpPr>
      <dsp:spPr>
        <a:xfrm>
          <a:off x="5057376" y="1836815"/>
          <a:ext cx="706707" cy="608921"/>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9AB9295-79F0-44AA-8B40-F7EBD3AC2BB4}">
      <dsp:nvSpPr>
        <dsp:cNvPr id="0" name=""/>
        <dsp:cNvSpPr/>
      </dsp:nvSpPr>
      <dsp:spPr>
        <a:xfrm>
          <a:off x="4639974" y="816768"/>
          <a:ext cx="1534975" cy="1327933"/>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s-CL" sz="1200" kern="1200" dirty="0" smtClean="0"/>
            <a:t>RECURSOS</a:t>
          </a:r>
          <a:endParaRPr lang="es-CL" sz="1200" kern="1200" dirty="0"/>
        </a:p>
      </dsp:txBody>
      <dsp:txXfrm>
        <a:off x="4894352" y="1036835"/>
        <a:ext cx="1026219" cy="887799"/>
      </dsp:txXfrm>
    </dsp:sp>
    <dsp:sp modelId="{DCD7D683-289D-4BDB-92BD-2F298414D7B6}">
      <dsp:nvSpPr>
        <dsp:cNvPr id="0" name=""/>
        <dsp:cNvSpPr/>
      </dsp:nvSpPr>
      <dsp:spPr>
        <a:xfrm>
          <a:off x="4484429" y="3121809"/>
          <a:ext cx="706707" cy="608921"/>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AD225F0-CFDB-471A-8AF7-6579356BAC73}">
      <dsp:nvSpPr>
        <dsp:cNvPr id="0" name=""/>
        <dsp:cNvSpPr/>
      </dsp:nvSpPr>
      <dsp:spPr>
        <a:xfrm>
          <a:off x="4639974" y="2422440"/>
          <a:ext cx="1534975" cy="1327933"/>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s-CL" sz="1200" kern="1200" dirty="0" smtClean="0"/>
            <a:t>PROCESOS</a:t>
          </a:r>
          <a:endParaRPr lang="es-CL" sz="1200" kern="1200" dirty="0"/>
        </a:p>
      </dsp:txBody>
      <dsp:txXfrm>
        <a:off x="4894352" y="2642507"/>
        <a:ext cx="1026219" cy="887799"/>
      </dsp:txXfrm>
    </dsp:sp>
    <dsp:sp modelId="{D90618E7-D9C1-4E30-B5F3-A95D0A77AAD0}">
      <dsp:nvSpPr>
        <dsp:cNvPr id="0" name=""/>
        <dsp:cNvSpPr/>
      </dsp:nvSpPr>
      <dsp:spPr>
        <a:xfrm>
          <a:off x="3063172" y="3255196"/>
          <a:ext cx="706707" cy="608921"/>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43E78CA-9A54-4A68-AE64-8173B617E9BC}">
      <dsp:nvSpPr>
        <dsp:cNvPr id="0" name=""/>
        <dsp:cNvSpPr/>
      </dsp:nvSpPr>
      <dsp:spPr>
        <a:xfrm>
          <a:off x="3232224" y="3240122"/>
          <a:ext cx="1534975" cy="1327933"/>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s-CL" sz="1200" kern="1200" dirty="0" smtClean="0"/>
            <a:t>BENES, SERVICIOS, VALOR</a:t>
          </a:r>
          <a:endParaRPr lang="es-CL" sz="1200" kern="1200" dirty="0"/>
        </a:p>
      </dsp:txBody>
      <dsp:txXfrm>
        <a:off x="3486602" y="3460189"/>
        <a:ext cx="1026219" cy="887799"/>
      </dsp:txXfrm>
    </dsp:sp>
    <dsp:sp modelId="{1DA9AB18-3867-4383-A3AF-1AF9C3C49C7F}">
      <dsp:nvSpPr>
        <dsp:cNvPr id="0" name=""/>
        <dsp:cNvSpPr/>
      </dsp:nvSpPr>
      <dsp:spPr>
        <a:xfrm>
          <a:off x="2224882" y="2117293"/>
          <a:ext cx="706707" cy="608921"/>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9223637-8245-4547-8B33-4D12306B833C}">
      <dsp:nvSpPr>
        <dsp:cNvPr id="0" name=""/>
        <dsp:cNvSpPr/>
      </dsp:nvSpPr>
      <dsp:spPr>
        <a:xfrm>
          <a:off x="1817938" y="2423353"/>
          <a:ext cx="1534975" cy="1327933"/>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s-CL" sz="1200" kern="1200" dirty="0" smtClean="0"/>
            <a:t>COMUNIDAD O SOCIEDAD</a:t>
          </a:r>
          <a:endParaRPr lang="es-CL" sz="1200" kern="1200" dirty="0"/>
        </a:p>
      </dsp:txBody>
      <dsp:txXfrm>
        <a:off x="2072316" y="2643420"/>
        <a:ext cx="1026219" cy="887799"/>
      </dsp:txXfrm>
    </dsp:sp>
    <dsp:sp modelId="{D104B672-0BD3-414B-A60B-BED4BA886F57}">
      <dsp:nvSpPr>
        <dsp:cNvPr id="0" name=""/>
        <dsp:cNvSpPr/>
      </dsp:nvSpPr>
      <dsp:spPr>
        <a:xfrm>
          <a:off x="1817938" y="814941"/>
          <a:ext cx="1534975" cy="1327933"/>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s-CL" sz="1200" kern="1200" dirty="0" smtClean="0"/>
            <a:t>AMBIENTE</a:t>
          </a:r>
          <a:endParaRPr lang="es-CL" sz="1200" kern="1200" dirty="0"/>
        </a:p>
      </dsp:txBody>
      <dsp:txXfrm>
        <a:off x="2072316" y="1035008"/>
        <a:ext cx="1026219" cy="88779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8229EE-B2C7-447E-ABD3-1EB376D8405D}">
      <dsp:nvSpPr>
        <dsp:cNvPr id="0" name=""/>
        <dsp:cNvSpPr/>
      </dsp:nvSpPr>
      <dsp:spPr>
        <a:xfrm>
          <a:off x="3045938" y="1813116"/>
          <a:ext cx="1468963" cy="146896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1200150">
            <a:lnSpc>
              <a:spcPct val="90000"/>
            </a:lnSpc>
            <a:spcBef>
              <a:spcPct val="0"/>
            </a:spcBef>
            <a:spcAft>
              <a:spcPct val="35000"/>
            </a:spcAft>
          </a:pPr>
          <a:r>
            <a:rPr lang="es-CL" sz="2700" kern="1200" dirty="0" smtClean="0"/>
            <a:t>CAMBIO</a:t>
          </a:r>
          <a:endParaRPr lang="es-CL" sz="2700" kern="1200" dirty="0"/>
        </a:p>
      </dsp:txBody>
      <dsp:txXfrm>
        <a:off x="3117647" y="1884825"/>
        <a:ext cx="1325545" cy="1325545"/>
      </dsp:txXfrm>
    </dsp:sp>
    <dsp:sp modelId="{08CF42D2-7ACC-4815-8248-E896CE7313B1}">
      <dsp:nvSpPr>
        <dsp:cNvPr id="0" name=""/>
        <dsp:cNvSpPr/>
      </dsp:nvSpPr>
      <dsp:spPr>
        <a:xfrm rot="16200000">
          <a:off x="3390733" y="1423430"/>
          <a:ext cx="779372" cy="0"/>
        </a:xfrm>
        <a:custGeom>
          <a:avLst/>
          <a:gdLst/>
          <a:ahLst/>
          <a:cxnLst/>
          <a:rect l="0" t="0" r="0" b="0"/>
          <a:pathLst>
            <a:path>
              <a:moveTo>
                <a:pt x="0" y="0"/>
              </a:moveTo>
              <a:lnTo>
                <a:pt x="779372"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EF74F2C-6AA1-4702-B41A-DF3C4C488EDF}">
      <dsp:nvSpPr>
        <dsp:cNvPr id="0" name=""/>
        <dsp:cNvSpPr/>
      </dsp:nvSpPr>
      <dsp:spPr>
        <a:xfrm>
          <a:off x="3107789" y="49538"/>
          <a:ext cx="1345261" cy="98420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444500">
            <a:lnSpc>
              <a:spcPct val="90000"/>
            </a:lnSpc>
            <a:spcBef>
              <a:spcPct val="0"/>
            </a:spcBef>
            <a:spcAft>
              <a:spcPct val="35000"/>
            </a:spcAft>
          </a:pPr>
          <a:r>
            <a:rPr kumimoji="0" lang="es-CL" sz="1000" b="0" i="0" u="none" strike="noStrike" kern="1200" cap="none" spc="0" normalizeH="0" baseline="0" noProof="0" dirty="0" smtClean="0">
              <a:ln>
                <a:noFill/>
              </a:ln>
              <a:solidFill>
                <a:schemeClr val="tx1"/>
              </a:solidFill>
              <a:effectLst/>
              <a:uLnTx/>
              <a:uFillTx/>
              <a:latin typeface="+mn-lt"/>
              <a:ea typeface="+mn-ea"/>
              <a:cs typeface="+mn-cs"/>
            </a:rPr>
            <a:t>VARIACIÓN</a:t>
          </a:r>
          <a:endParaRPr lang="es-CL" sz="1000" kern="1200" dirty="0">
            <a:solidFill>
              <a:schemeClr val="tx1"/>
            </a:solidFill>
          </a:endParaRPr>
        </a:p>
      </dsp:txBody>
      <dsp:txXfrm>
        <a:off x="3155834" y="97583"/>
        <a:ext cx="1249171" cy="888115"/>
      </dsp:txXfrm>
    </dsp:sp>
    <dsp:sp modelId="{E8FE6D2C-8887-456E-A53B-409233B094CD}">
      <dsp:nvSpPr>
        <dsp:cNvPr id="0" name=""/>
        <dsp:cNvSpPr/>
      </dsp:nvSpPr>
      <dsp:spPr>
        <a:xfrm rot="19285714">
          <a:off x="4484658" y="1875437"/>
          <a:ext cx="277248" cy="0"/>
        </a:xfrm>
        <a:custGeom>
          <a:avLst/>
          <a:gdLst/>
          <a:ahLst/>
          <a:cxnLst/>
          <a:rect l="0" t="0" r="0" b="0"/>
          <a:pathLst>
            <a:path>
              <a:moveTo>
                <a:pt x="0" y="0"/>
              </a:moveTo>
              <a:lnTo>
                <a:pt x="277248"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59522B5-EF71-4B44-B5A1-9AB027C1FDD6}">
      <dsp:nvSpPr>
        <dsp:cNvPr id="0" name=""/>
        <dsp:cNvSpPr/>
      </dsp:nvSpPr>
      <dsp:spPr>
        <a:xfrm>
          <a:off x="4676109" y="804801"/>
          <a:ext cx="1345261" cy="98420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444500">
            <a:lnSpc>
              <a:spcPct val="90000"/>
            </a:lnSpc>
            <a:spcBef>
              <a:spcPct val="0"/>
            </a:spcBef>
            <a:spcAft>
              <a:spcPct val="35000"/>
            </a:spcAft>
          </a:pPr>
          <a:r>
            <a:rPr lang="es-CL" sz="1000" kern="1200" dirty="0" smtClean="0">
              <a:solidFill>
                <a:schemeClr val="tx1"/>
              </a:solidFill>
            </a:rPr>
            <a:t>PERTURBACIÓN</a:t>
          </a:r>
          <a:endParaRPr lang="es-CL" sz="1000" kern="1200" dirty="0">
            <a:solidFill>
              <a:schemeClr val="tx1"/>
            </a:solidFill>
          </a:endParaRPr>
        </a:p>
      </dsp:txBody>
      <dsp:txXfrm>
        <a:off x="4724154" y="852846"/>
        <a:ext cx="1249171" cy="888115"/>
      </dsp:txXfrm>
    </dsp:sp>
    <dsp:sp modelId="{A3DDECC1-973E-4B8E-8B87-701C537FE70A}">
      <dsp:nvSpPr>
        <dsp:cNvPr id="0" name=""/>
        <dsp:cNvSpPr/>
      </dsp:nvSpPr>
      <dsp:spPr>
        <a:xfrm rot="771429">
          <a:off x="4507848" y="2777840"/>
          <a:ext cx="562658" cy="0"/>
        </a:xfrm>
        <a:custGeom>
          <a:avLst/>
          <a:gdLst/>
          <a:ahLst/>
          <a:cxnLst/>
          <a:rect l="0" t="0" r="0" b="0"/>
          <a:pathLst>
            <a:path>
              <a:moveTo>
                <a:pt x="0" y="0"/>
              </a:moveTo>
              <a:lnTo>
                <a:pt x="562658"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43842E9-B4C0-4B31-B7DB-ACA223A262F5}">
      <dsp:nvSpPr>
        <dsp:cNvPr id="0" name=""/>
        <dsp:cNvSpPr/>
      </dsp:nvSpPr>
      <dsp:spPr>
        <a:xfrm>
          <a:off x="5063453" y="2501862"/>
          <a:ext cx="1345261" cy="98420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444500">
            <a:lnSpc>
              <a:spcPct val="90000"/>
            </a:lnSpc>
            <a:spcBef>
              <a:spcPct val="0"/>
            </a:spcBef>
            <a:spcAft>
              <a:spcPct val="35000"/>
            </a:spcAft>
          </a:pPr>
          <a:r>
            <a:rPr lang="es-CL" sz="1000" kern="1200" dirty="0" smtClean="0">
              <a:solidFill>
                <a:schemeClr val="tx1"/>
              </a:solidFill>
            </a:rPr>
            <a:t>TRANSFORMACIÓN</a:t>
          </a:r>
          <a:endParaRPr lang="es-CL" sz="1000" kern="1200" dirty="0">
            <a:solidFill>
              <a:schemeClr val="tx1"/>
            </a:solidFill>
          </a:endParaRPr>
        </a:p>
      </dsp:txBody>
      <dsp:txXfrm>
        <a:off x="5111498" y="2549907"/>
        <a:ext cx="1249171" cy="888115"/>
      </dsp:txXfrm>
    </dsp:sp>
    <dsp:sp modelId="{25412F16-E9C7-463A-865E-D80A51CDB57B}">
      <dsp:nvSpPr>
        <dsp:cNvPr id="0" name=""/>
        <dsp:cNvSpPr/>
      </dsp:nvSpPr>
      <dsp:spPr>
        <a:xfrm rot="3857143">
          <a:off x="3951682" y="3572440"/>
          <a:ext cx="644551" cy="0"/>
        </a:xfrm>
        <a:custGeom>
          <a:avLst/>
          <a:gdLst/>
          <a:ahLst/>
          <a:cxnLst/>
          <a:rect l="0" t="0" r="0" b="0"/>
          <a:pathLst>
            <a:path>
              <a:moveTo>
                <a:pt x="0" y="0"/>
              </a:moveTo>
              <a:lnTo>
                <a:pt x="644551"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7A3400B-5D21-4F96-BABA-D483B0207756}">
      <dsp:nvSpPr>
        <dsp:cNvPr id="0" name=""/>
        <dsp:cNvSpPr/>
      </dsp:nvSpPr>
      <dsp:spPr>
        <a:xfrm>
          <a:off x="3978141" y="3862800"/>
          <a:ext cx="1345261" cy="98420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444500">
            <a:lnSpc>
              <a:spcPct val="90000"/>
            </a:lnSpc>
            <a:spcBef>
              <a:spcPct val="0"/>
            </a:spcBef>
            <a:spcAft>
              <a:spcPct val="35000"/>
            </a:spcAft>
          </a:pPr>
          <a:r>
            <a:rPr lang="es-CL" sz="1000" kern="1200" dirty="0" smtClean="0">
              <a:solidFill>
                <a:schemeClr val="tx1"/>
              </a:solidFill>
            </a:rPr>
            <a:t>ADAPTACIÓN</a:t>
          </a:r>
          <a:endParaRPr lang="es-CL" sz="1000" kern="1200" dirty="0">
            <a:solidFill>
              <a:schemeClr val="tx1"/>
            </a:solidFill>
          </a:endParaRPr>
        </a:p>
      </dsp:txBody>
      <dsp:txXfrm>
        <a:off x="4026186" y="3910845"/>
        <a:ext cx="1249171" cy="888115"/>
      </dsp:txXfrm>
    </dsp:sp>
    <dsp:sp modelId="{2A44DCA7-4426-4E41-8EDE-BBDDDFA12474}">
      <dsp:nvSpPr>
        <dsp:cNvPr id="0" name=""/>
        <dsp:cNvSpPr/>
      </dsp:nvSpPr>
      <dsp:spPr>
        <a:xfrm rot="6942857">
          <a:off x="2964606" y="3572440"/>
          <a:ext cx="644551" cy="0"/>
        </a:xfrm>
        <a:custGeom>
          <a:avLst/>
          <a:gdLst/>
          <a:ahLst/>
          <a:cxnLst/>
          <a:rect l="0" t="0" r="0" b="0"/>
          <a:pathLst>
            <a:path>
              <a:moveTo>
                <a:pt x="0" y="0"/>
              </a:moveTo>
              <a:lnTo>
                <a:pt x="644551"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E237C47-CE05-405F-BF5D-C5DF183A0021}">
      <dsp:nvSpPr>
        <dsp:cNvPr id="0" name=""/>
        <dsp:cNvSpPr/>
      </dsp:nvSpPr>
      <dsp:spPr>
        <a:xfrm>
          <a:off x="2237437" y="3862800"/>
          <a:ext cx="1345261" cy="98420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444500">
            <a:lnSpc>
              <a:spcPct val="90000"/>
            </a:lnSpc>
            <a:spcBef>
              <a:spcPct val="0"/>
            </a:spcBef>
            <a:spcAft>
              <a:spcPct val="35000"/>
            </a:spcAft>
          </a:pPr>
          <a:r>
            <a:rPr lang="es-CL" sz="1000" kern="1200" dirty="0" smtClean="0">
              <a:solidFill>
                <a:schemeClr val="tx1"/>
              </a:solidFill>
            </a:rPr>
            <a:t>APRENDIZAJE</a:t>
          </a:r>
          <a:endParaRPr lang="es-CL" sz="1000" kern="1200" dirty="0">
            <a:solidFill>
              <a:schemeClr val="tx1"/>
            </a:solidFill>
          </a:endParaRPr>
        </a:p>
      </dsp:txBody>
      <dsp:txXfrm>
        <a:off x="2285482" y="3910845"/>
        <a:ext cx="1249171" cy="888115"/>
      </dsp:txXfrm>
    </dsp:sp>
    <dsp:sp modelId="{D2419931-349C-407C-8553-6BC8341DBFC5}">
      <dsp:nvSpPr>
        <dsp:cNvPr id="0" name=""/>
        <dsp:cNvSpPr/>
      </dsp:nvSpPr>
      <dsp:spPr>
        <a:xfrm rot="10012649">
          <a:off x="2571438" y="2773397"/>
          <a:ext cx="480777" cy="0"/>
        </a:xfrm>
        <a:custGeom>
          <a:avLst/>
          <a:gdLst/>
          <a:ahLst/>
          <a:cxnLst/>
          <a:rect l="0" t="0" r="0" b="0"/>
          <a:pathLst>
            <a:path>
              <a:moveTo>
                <a:pt x="0" y="0"/>
              </a:moveTo>
              <a:lnTo>
                <a:pt x="480777"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870BC76-209C-40A1-8852-30201FE452B9}">
      <dsp:nvSpPr>
        <dsp:cNvPr id="0" name=""/>
        <dsp:cNvSpPr/>
      </dsp:nvSpPr>
      <dsp:spPr>
        <a:xfrm>
          <a:off x="1232454" y="2492676"/>
          <a:ext cx="1345261" cy="98420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444500">
            <a:lnSpc>
              <a:spcPct val="90000"/>
            </a:lnSpc>
            <a:spcBef>
              <a:spcPct val="0"/>
            </a:spcBef>
            <a:spcAft>
              <a:spcPct val="35000"/>
            </a:spcAft>
          </a:pPr>
          <a:r>
            <a:rPr lang="es-CL" sz="1000" kern="1200" dirty="0" smtClean="0">
              <a:solidFill>
                <a:schemeClr val="tx1"/>
              </a:solidFill>
            </a:rPr>
            <a:t>PROGRESO</a:t>
          </a:r>
          <a:endParaRPr lang="es-CL" sz="1000" kern="1200" dirty="0">
            <a:solidFill>
              <a:schemeClr val="tx1"/>
            </a:solidFill>
          </a:endParaRPr>
        </a:p>
      </dsp:txBody>
      <dsp:txXfrm>
        <a:off x="1280499" y="2540721"/>
        <a:ext cx="1249171" cy="888115"/>
      </dsp:txXfrm>
    </dsp:sp>
    <dsp:sp modelId="{B38A220F-F766-4E47-B295-533854B5DB22}">
      <dsp:nvSpPr>
        <dsp:cNvPr id="0" name=""/>
        <dsp:cNvSpPr/>
      </dsp:nvSpPr>
      <dsp:spPr>
        <a:xfrm rot="13164907">
          <a:off x="2781060" y="1849084"/>
          <a:ext cx="298863" cy="0"/>
        </a:xfrm>
        <a:custGeom>
          <a:avLst/>
          <a:gdLst/>
          <a:ahLst/>
          <a:cxnLst/>
          <a:rect l="0" t="0" r="0" b="0"/>
          <a:pathLst>
            <a:path>
              <a:moveTo>
                <a:pt x="0" y="0"/>
              </a:moveTo>
              <a:lnTo>
                <a:pt x="298863"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61EFC85-591E-4383-9BDE-63066B8C2172}">
      <dsp:nvSpPr>
        <dsp:cNvPr id="0" name=""/>
        <dsp:cNvSpPr/>
      </dsp:nvSpPr>
      <dsp:spPr>
        <a:xfrm>
          <a:off x="1543642" y="769999"/>
          <a:ext cx="1345261" cy="98420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444500" rtl="0">
            <a:lnSpc>
              <a:spcPct val="90000"/>
            </a:lnSpc>
            <a:spcBef>
              <a:spcPct val="0"/>
            </a:spcBef>
            <a:spcAft>
              <a:spcPct val="35000"/>
            </a:spcAft>
          </a:pPr>
          <a:r>
            <a:rPr kumimoji="0" lang="es-CL" sz="1000" b="0" i="0" u="none" strike="noStrike" kern="1200" cap="none" spc="0" normalizeH="0" baseline="0" noProof="0" dirty="0" smtClean="0">
              <a:ln>
                <a:noFill/>
              </a:ln>
              <a:solidFill>
                <a:schemeClr val="tx1"/>
              </a:solidFill>
              <a:effectLst/>
              <a:uLnTx/>
              <a:uFillTx/>
              <a:latin typeface="+mn-lt"/>
              <a:ea typeface="+mn-ea"/>
              <a:cs typeface="+mn-cs"/>
            </a:rPr>
            <a:t>INNOVACIÓN</a:t>
          </a:r>
        </a:p>
      </dsp:txBody>
      <dsp:txXfrm>
        <a:off x="1591687" y="818044"/>
        <a:ext cx="1249171" cy="88811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5643DB-1238-4E48-BA89-DBBBA35624B8}">
      <dsp:nvSpPr>
        <dsp:cNvPr id="0" name=""/>
        <dsp:cNvSpPr/>
      </dsp:nvSpPr>
      <dsp:spPr>
        <a:xfrm rot="16200000">
          <a:off x="-109316" y="113496"/>
          <a:ext cx="4248472" cy="4021478"/>
        </a:xfrm>
        <a:prstGeom prst="flowChartManualOperati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0" tIns="0" rIns="120303" bIns="0" numCol="1" spcCol="1270" anchor="t" anchorCtr="0">
          <a:noAutofit/>
        </a:bodyPr>
        <a:lstStyle/>
        <a:p>
          <a:pPr lvl="0" algn="l" defTabSz="844550">
            <a:lnSpc>
              <a:spcPct val="90000"/>
            </a:lnSpc>
            <a:spcBef>
              <a:spcPct val="0"/>
            </a:spcBef>
            <a:spcAft>
              <a:spcPct val="35000"/>
            </a:spcAft>
          </a:pPr>
          <a:r>
            <a:rPr lang="es-CL" sz="1900" kern="1200" dirty="0" smtClean="0"/>
            <a:t>FUERZAS EXTERNAS</a:t>
          </a:r>
          <a:endParaRPr lang="es-CL" sz="1900" kern="1200" dirty="0"/>
        </a:p>
        <a:p>
          <a:pPr marL="114300" lvl="1" indent="-114300" algn="l" defTabSz="666750">
            <a:lnSpc>
              <a:spcPct val="90000"/>
            </a:lnSpc>
            <a:spcBef>
              <a:spcPct val="0"/>
            </a:spcBef>
            <a:spcAft>
              <a:spcPct val="15000"/>
            </a:spcAft>
            <a:buChar char="••"/>
          </a:pPr>
          <a:r>
            <a:rPr lang="es-CL" sz="1500" kern="1200" dirty="0" smtClean="0"/>
            <a:t>ENTORNO. GLOBALIZACIÓN, TECNOLOGÍA</a:t>
          </a:r>
          <a:endParaRPr lang="es-CL" sz="1500" kern="1200" dirty="0"/>
        </a:p>
        <a:p>
          <a:pPr marL="114300" lvl="1" indent="-114300" algn="l" defTabSz="666750">
            <a:lnSpc>
              <a:spcPct val="90000"/>
            </a:lnSpc>
            <a:spcBef>
              <a:spcPct val="0"/>
            </a:spcBef>
            <a:spcAft>
              <a:spcPct val="15000"/>
            </a:spcAft>
            <a:buChar char="••"/>
          </a:pPr>
          <a:r>
            <a:rPr lang="es-CL" sz="1500" kern="1200" smtClean="0"/>
            <a:t>CAMBIOS SOCIALES</a:t>
          </a:r>
          <a:endParaRPr lang="es-CL" sz="1500" kern="1200"/>
        </a:p>
        <a:p>
          <a:pPr marL="114300" lvl="1" indent="-114300" algn="l" defTabSz="666750">
            <a:lnSpc>
              <a:spcPct val="90000"/>
            </a:lnSpc>
            <a:spcBef>
              <a:spcPct val="0"/>
            </a:spcBef>
            <a:spcAft>
              <a:spcPct val="15000"/>
            </a:spcAft>
            <a:buChar char="••"/>
          </a:pPr>
          <a:r>
            <a:rPr lang="es-CL" sz="1500" kern="1200" smtClean="0"/>
            <a:t>CAMBIOS CULTURALES </a:t>
          </a:r>
          <a:endParaRPr lang="es-CL" sz="1500" kern="1200"/>
        </a:p>
        <a:p>
          <a:pPr marL="114300" lvl="1" indent="-114300" algn="l" defTabSz="666750">
            <a:lnSpc>
              <a:spcPct val="90000"/>
            </a:lnSpc>
            <a:spcBef>
              <a:spcPct val="0"/>
            </a:spcBef>
            <a:spcAft>
              <a:spcPct val="15000"/>
            </a:spcAft>
            <a:buChar char="••"/>
          </a:pPr>
          <a:r>
            <a:rPr lang="es-CL" sz="1500" kern="1200" dirty="0" smtClean="0"/>
            <a:t>CAMBIOS POLÍTICOS Y LEGALES</a:t>
          </a:r>
          <a:endParaRPr lang="es-CL" sz="1500" kern="1200" dirty="0"/>
        </a:p>
        <a:p>
          <a:pPr marL="114300" lvl="1" indent="-114300" algn="l" defTabSz="666750">
            <a:lnSpc>
              <a:spcPct val="90000"/>
            </a:lnSpc>
            <a:spcBef>
              <a:spcPct val="0"/>
            </a:spcBef>
            <a:spcAft>
              <a:spcPct val="15000"/>
            </a:spcAft>
            <a:buChar char="••"/>
          </a:pPr>
          <a:r>
            <a:rPr lang="es-CL" sz="1500" kern="1200" smtClean="0"/>
            <a:t>CAMBIOS DEMOGRÁFICOS</a:t>
          </a:r>
          <a:endParaRPr lang="es-CL" sz="1500" kern="1200"/>
        </a:p>
        <a:p>
          <a:pPr marL="114300" lvl="1" indent="-114300" algn="l" defTabSz="666750">
            <a:lnSpc>
              <a:spcPct val="90000"/>
            </a:lnSpc>
            <a:spcBef>
              <a:spcPct val="0"/>
            </a:spcBef>
            <a:spcAft>
              <a:spcPct val="15000"/>
            </a:spcAft>
            <a:buChar char="••"/>
          </a:pPr>
          <a:r>
            <a:rPr lang="es-CL" sz="1500" kern="1200" smtClean="0"/>
            <a:t>CAMBIOS ECONÓMICOS</a:t>
          </a:r>
          <a:endParaRPr lang="es-CL" sz="1500" kern="1200"/>
        </a:p>
        <a:p>
          <a:pPr marL="114300" lvl="1" indent="-114300" algn="l" defTabSz="666750">
            <a:lnSpc>
              <a:spcPct val="90000"/>
            </a:lnSpc>
            <a:spcBef>
              <a:spcPct val="0"/>
            </a:spcBef>
            <a:spcAft>
              <a:spcPct val="15000"/>
            </a:spcAft>
            <a:buChar char="••"/>
          </a:pPr>
          <a:r>
            <a:rPr lang="es-CL" sz="1500" kern="1200" smtClean="0"/>
            <a:t>MERCADO Y COMPETENCIA</a:t>
          </a:r>
          <a:endParaRPr lang="es-CL" sz="1500" kern="1200"/>
        </a:p>
        <a:p>
          <a:pPr marL="114300" lvl="1" indent="-114300" algn="l" defTabSz="666750">
            <a:lnSpc>
              <a:spcPct val="90000"/>
            </a:lnSpc>
            <a:spcBef>
              <a:spcPct val="0"/>
            </a:spcBef>
            <a:spcAft>
              <a:spcPct val="15000"/>
            </a:spcAft>
            <a:buChar char="••"/>
          </a:pPr>
          <a:r>
            <a:rPr lang="es-CL" sz="1500" kern="1200" smtClean="0"/>
            <a:t>LOS EXPERTOS</a:t>
          </a:r>
          <a:endParaRPr lang="es-CL" sz="1500" kern="1200"/>
        </a:p>
      </dsp:txBody>
      <dsp:txXfrm rot="5400000">
        <a:off x="4181" y="849693"/>
        <a:ext cx="4021478" cy="2549084"/>
      </dsp:txXfrm>
    </dsp:sp>
    <dsp:sp modelId="{6309ABB8-40B8-478C-8093-FC1D882DC502}">
      <dsp:nvSpPr>
        <dsp:cNvPr id="0" name=""/>
        <dsp:cNvSpPr/>
      </dsp:nvSpPr>
      <dsp:spPr>
        <a:xfrm rot="16200000">
          <a:off x="4213772" y="113496"/>
          <a:ext cx="4248472" cy="4021478"/>
        </a:xfrm>
        <a:prstGeom prst="flowChartManualOperati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0" tIns="0" rIns="120303" bIns="0" numCol="1" spcCol="1270" anchor="t" anchorCtr="0">
          <a:noAutofit/>
        </a:bodyPr>
        <a:lstStyle/>
        <a:p>
          <a:pPr lvl="0" algn="l" defTabSz="844550">
            <a:lnSpc>
              <a:spcPct val="90000"/>
            </a:lnSpc>
            <a:spcBef>
              <a:spcPct val="0"/>
            </a:spcBef>
            <a:spcAft>
              <a:spcPct val="35000"/>
            </a:spcAft>
          </a:pPr>
          <a:r>
            <a:rPr lang="es-CL" sz="1900" kern="1200" dirty="0" smtClean="0"/>
            <a:t>FUERZAS INTERNAS</a:t>
          </a:r>
          <a:endParaRPr lang="es-CL" sz="1900" kern="1200" dirty="0"/>
        </a:p>
        <a:p>
          <a:pPr marL="114300" lvl="1" indent="-114300" algn="l" defTabSz="666750">
            <a:lnSpc>
              <a:spcPct val="90000"/>
            </a:lnSpc>
            <a:spcBef>
              <a:spcPct val="0"/>
            </a:spcBef>
            <a:spcAft>
              <a:spcPct val="15000"/>
            </a:spcAft>
            <a:buChar char="••"/>
          </a:pPr>
          <a:r>
            <a:rPr lang="es-CL" sz="1500" kern="1200" dirty="0" smtClean="0"/>
            <a:t>CAMBIOS EN OBJETIVOS ORGANIZACIONALES</a:t>
          </a:r>
          <a:endParaRPr lang="es-CL" sz="1500" kern="1200" dirty="0"/>
        </a:p>
        <a:p>
          <a:pPr marL="114300" lvl="1" indent="-114300" algn="l" defTabSz="666750">
            <a:lnSpc>
              <a:spcPct val="90000"/>
            </a:lnSpc>
            <a:spcBef>
              <a:spcPct val="0"/>
            </a:spcBef>
            <a:spcAft>
              <a:spcPct val="15000"/>
            </a:spcAft>
            <a:buChar char="••"/>
          </a:pPr>
          <a:r>
            <a:rPr lang="es-CL" sz="1500" kern="1200" dirty="0" smtClean="0"/>
            <a:t>CAMBIOS TÉCNICOS</a:t>
          </a:r>
          <a:endParaRPr lang="es-CL" sz="1500" kern="1200" dirty="0"/>
        </a:p>
        <a:p>
          <a:pPr marL="114300" lvl="1" indent="-114300" algn="l" defTabSz="666750">
            <a:lnSpc>
              <a:spcPct val="90000"/>
            </a:lnSpc>
            <a:spcBef>
              <a:spcPct val="0"/>
            </a:spcBef>
            <a:spcAft>
              <a:spcPct val="15000"/>
            </a:spcAft>
            <a:buChar char="••"/>
          </a:pPr>
          <a:r>
            <a:rPr lang="es-CL" sz="1500" kern="1200" dirty="0" smtClean="0"/>
            <a:t>CAMBIOS ESTRUCTURALES</a:t>
          </a:r>
          <a:endParaRPr lang="es-CL" sz="1500" kern="1200" dirty="0"/>
        </a:p>
        <a:p>
          <a:pPr marL="114300" lvl="1" indent="-114300" algn="l" defTabSz="666750">
            <a:lnSpc>
              <a:spcPct val="90000"/>
            </a:lnSpc>
            <a:spcBef>
              <a:spcPct val="0"/>
            </a:spcBef>
            <a:spcAft>
              <a:spcPct val="15000"/>
            </a:spcAft>
            <a:buChar char="••"/>
          </a:pPr>
          <a:r>
            <a:rPr lang="es-CL" sz="1500" kern="1200" dirty="0" smtClean="0"/>
            <a:t>CAMBIOS PSICOSOCIALES Y COMPORTAMENTALES</a:t>
          </a:r>
          <a:endParaRPr lang="es-CL" sz="1500" kern="1200" dirty="0"/>
        </a:p>
        <a:p>
          <a:pPr marL="114300" lvl="1" indent="-114300" algn="l" defTabSz="666750">
            <a:lnSpc>
              <a:spcPct val="90000"/>
            </a:lnSpc>
            <a:spcBef>
              <a:spcPct val="0"/>
            </a:spcBef>
            <a:spcAft>
              <a:spcPct val="15000"/>
            </a:spcAft>
            <a:buChar char="••"/>
          </a:pPr>
          <a:r>
            <a:rPr lang="es-CL" sz="1500" kern="1200" dirty="0" smtClean="0"/>
            <a:t>EL ROL ADMINISTRATIVO Y DE GESTIÓN</a:t>
          </a:r>
          <a:endParaRPr lang="es-CL" sz="1500" kern="1200" dirty="0"/>
        </a:p>
        <a:p>
          <a:pPr marL="114300" lvl="1" indent="-114300" algn="l" defTabSz="666750">
            <a:lnSpc>
              <a:spcPct val="90000"/>
            </a:lnSpc>
            <a:spcBef>
              <a:spcPct val="0"/>
            </a:spcBef>
            <a:spcAft>
              <a:spcPct val="15000"/>
            </a:spcAft>
            <a:buChar char="••"/>
          </a:pPr>
          <a:r>
            <a:rPr lang="es-CL" sz="1500" kern="1200" dirty="0" smtClean="0"/>
            <a:t>LOS ASESORES</a:t>
          </a:r>
          <a:endParaRPr lang="es-CL" sz="1500" kern="1200" dirty="0"/>
        </a:p>
        <a:p>
          <a:pPr marL="114300" lvl="1" indent="-114300" algn="l" defTabSz="666750">
            <a:lnSpc>
              <a:spcPct val="90000"/>
            </a:lnSpc>
            <a:spcBef>
              <a:spcPct val="0"/>
            </a:spcBef>
            <a:spcAft>
              <a:spcPct val="15000"/>
            </a:spcAft>
            <a:buChar char="••"/>
          </a:pPr>
          <a:r>
            <a:rPr lang="es-CL" sz="1500" kern="1200" dirty="0" smtClean="0"/>
            <a:t>LOS RECURSOS HUMANOS O PERSONAS</a:t>
          </a:r>
          <a:endParaRPr lang="es-CL" sz="1500" kern="1200" dirty="0"/>
        </a:p>
      </dsp:txBody>
      <dsp:txXfrm rot="5400000">
        <a:off x="4327269" y="849693"/>
        <a:ext cx="4021478" cy="254908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FA1BCD-0364-45E7-84A0-95609626F5D2}">
      <dsp:nvSpPr>
        <dsp:cNvPr id="0" name=""/>
        <dsp:cNvSpPr/>
      </dsp:nvSpPr>
      <dsp:spPr>
        <a:xfrm>
          <a:off x="3071548" y="71852"/>
          <a:ext cx="3217286" cy="1020910"/>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 tIns="9525" rIns="9525" bIns="9525" numCol="1" spcCol="1270" anchor="ctr" anchorCtr="0">
          <a:noAutofit/>
        </a:bodyPr>
        <a:lstStyle/>
        <a:p>
          <a:pPr marL="114300" lvl="1" indent="-114300" algn="l" defTabSz="666750">
            <a:lnSpc>
              <a:spcPct val="90000"/>
            </a:lnSpc>
            <a:spcBef>
              <a:spcPct val="0"/>
            </a:spcBef>
            <a:spcAft>
              <a:spcPct val="15000"/>
            </a:spcAft>
            <a:buChar char="••"/>
          </a:pPr>
          <a:r>
            <a:rPr lang="es-CL" sz="1500" kern="1200" dirty="0" smtClean="0"/>
            <a:t>INCREMENTAL O DE PRIMER NIVEL</a:t>
          </a:r>
          <a:endParaRPr lang="es-CL" sz="1500" kern="1200" dirty="0"/>
        </a:p>
        <a:p>
          <a:pPr marL="114300" lvl="1" indent="-114300" algn="l" defTabSz="666750">
            <a:lnSpc>
              <a:spcPct val="90000"/>
            </a:lnSpc>
            <a:spcBef>
              <a:spcPct val="0"/>
            </a:spcBef>
            <a:spcAft>
              <a:spcPct val="15000"/>
            </a:spcAft>
            <a:buChar char="••"/>
          </a:pPr>
          <a:r>
            <a:rPr lang="es-CL" sz="1500" kern="1200" dirty="0" smtClean="0"/>
            <a:t>FUNDAMENTAL O MULTINIVEL</a:t>
          </a:r>
          <a:endParaRPr lang="es-CL" sz="1500" kern="1200" dirty="0"/>
        </a:p>
      </dsp:txBody>
      <dsp:txXfrm>
        <a:off x="3071548" y="199466"/>
        <a:ext cx="2834445" cy="765682"/>
      </dsp:txXfrm>
    </dsp:sp>
    <dsp:sp modelId="{4F6903E5-E428-4C0B-B3F9-8AC587E5C12F}">
      <dsp:nvSpPr>
        <dsp:cNvPr id="0" name=""/>
        <dsp:cNvSpPr/>
      </dsp:nvSpPr>
      <dsp:spPr>
        <a:xfrm>
          <a:off x="263847" y="94883"/>
          <a:ext cx="2602715" cy="102091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ts val="0"/>
            </a:spcAft>
          </a:pPr>
          <a:r>
            <a:rPr lang="es-CL" sz="1800" kern="1200" dirty="0" smtClean="0"/>
            <a:t>CAMBIOS SEGÚN LA</a:t>
          </a:r>
        </a:p>
        <a:p>
          <a:pPr lvl="0" algn="ctr" defTabSz="800100">
            <a:lnSpc>
              <a:spcPct val="90000"/>
            </a:lnSpc>
            <a:spcBef>
              <a:spcPct val="0"/>
            </a:spcBef>
            <a:spcAft>
              <a:spcPts val="0"/>
            </a:spcAft>
          </a:pPr>
          <a:r>
            <a:rPr lang="es-CL" sz="1800" kern="1200" dirty="0" smtClean="0"/>
            <a:t> MAGNITUD</a:t>
          </a:r>
        </a:p>
        <a:p>
          <a:pPr lvl="0" algn="ctr" defTabSz="800100">
            <a:lnSpc>
              <a:spcPct val="90000"/>
            </a:lnSpc>
            <a:spcBef>
              <a:spcPct val="0"/>
            </a:spcBef>
            <a:spcAft>
              <a:spcPct val="35000"/>
            </a:spcAft>
          </a:pPr>
          <a:r>
            <a:rPr lang="es-CL" sz="1800" kern="1200" dirty="0" smtClean="0"/>
            <a:t>(envergadura)</a:t>
          </a:r>
        </a:p>
      </dsp:txBody>
      <dsp:txXfrm>
        <a:off x="313684" y="144720"/>
        <a:ext cx="2503041" cy="921236"/>
      </dsp:txXfrm>
    </dsp:sp>
    <dsp:sp modelId="{79C23D18-58AF-4DEA-AA82-5843A1B11079}">
      <dsp:nvSpPr>
        <dsp:cNvPr id="0" name=""/>
        <dsp:cNvSpPr/>
      </dsp:nvSpPr>
      <dsp:spPr>
        <a:xfrm>
          <a:off x="3105328" y="1124288"/>
          <a:ext cx="3207196" cy="1020910"/>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 tIns="9525" rIns="9525" bIns="9525" numCol="1" spcCol="1270" anchor="ctr" anchorCtr="0">
          <a:noAutofit/>
        </a:bodyPr>
        <a:lstStyle/>
        <a:p>
          <a:pPr marL="114300" lvl="1" indent="-114300" algn="l" defTabSz="666750">
            <a:lnSpc>
              <a:spcPct val="90000"/>
            </a:lnSpc>
            <a:spcBef>
              <a:spcPct val="0"/>
            </a:spcBef>
            <a:spcAft>
              <a:spcPct val="15000"/>
            </a:spcAft>
            <a:buChar char="••"/>
          </a:pPr>
          <a:r>
            <a:rPr lang="es-CL" sz="1500" kern="1200" dirty="0" smtClean="0"/>
            <a:t>REVOLUCIONARIO</a:t>
          </a:r>
          <a:endParaRPr lang="es-CL" sz="1500" kern="1200" dirty="0"/>
        </a:p>
        <a:p>
          <a:pPr marL="114300" lvl="1" indent="-114300" algn="l" defTabSz="666750">
            <a:lnSpc>
              <a:spcPct val="90000"/>
            </a:lnSpc>
            <a:spcBef>
              <a:spcPct val="0"/>
            </a:spcBef>
            <a:spcAft>
              <a:spcPct val="15000"/>
            </a:spcAft>
            <a:buChar char="••"/>
          </a:pPr>
          <a:r>
            <a:rPr lang="es-CL" sz="1500" kern="1200" dirty="0" smtClean="0"/>
            <a:t>EVOLUTIVO</a:t>
          </a:r>
          <a:endParaRPr lang="es-CL" sz="1500" kern="1200" dirty="0"/>
        </a:p>
      </dsp:txBody>
      <dsp:txXfrm>
        <a:off x="3105328" y="1251902"/>
        <a:ext cx="2824355" cy="765682"/>
      </dsp:txXfrm>
    </dsp:sp>
    <dsp:sp modelId="{726B1834-43CC-47C6-B9D7-BC204DE39B26}">
      <dsp:nvSpPr>
        <dsp:cNvPr id="0" name=""/>
        <dsp:cNvSpPr/>
      </dsp:nvSpPr>
      <dsp:spPr>
        <a:xfrm>
          <a:off x="273355" y="1156406"/>
          <a:ext cx="2553428" cy="102091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ts val="0"/>
            </a:spcAft>
          </a:pPr>
          <a:r>
            <a:rPr lang="es-CL" sz="1800" kern="1200" dirty="0" smtClean="0"/>
            <a:t>CAMBIOS SEGÚN EL</a:t>
          </a:r>
        </a:p>
        <a:p>
          <a:pPr lvl="0" algn="ctr" defTabSz="800100">
            <a:lnSpc>
              <a:spcPct val="90000"/>
            </a:lnSpc>
            <a:spcBef>
              <a:spcPct val="0"/>
            </a:spcBef>
            <a:spcAft>
              <a:spcPts val="0"/>
            </a:spcAft>
          </a:pPr>
          <a:r>
            <a:rPr lang="es-CL" sz="1800" kern="1200" dirty="0" smtClean="0"/>
            <a:t> TIEMPO</a:t>
          </a:r>
        </a:p>
        <a:p>
          <a:pPr lvl="0" algn="ctr" defTabSz="800100">
            <a:lnSpc>
              <a:spcPct val="90000"/>
            </a:lnSpc>
            <a:spcBef>
              <a:spcPct val="0"/>
            </a:spcBef>
            <a:spcAft>
              <a:spcPct val="35000"/>
            </a:spcAft>
          </a:pPr>
          <a:r>
            <a:rPr lang="es-CL" sz="1800" kern="1200" dirty="0" smtClean="0"/>
            <a:t>(velocidad)</a:t>
          </a:r>
          <a:endParaRPr lang="es-CL" sz="1800" kern="1200" dirty="0"/>
        </a:p>
      </dsp:txBody>
      <dsp:txXfrm>
        <a:off x="323192" y="1206243"/>
        <a:ext cx="2453754" cy="921236"/>
      </dsp:txXfrm>
    </dsp:sp>
    <dsp:sp modelId="{7975F2A2-C352-4B37-AF3B-90ECAEB05CF9}">
      <dsp:nvSpPr>
        <dsp:cNvPr id="0" name=""/>
        <dsp:cNvSpPr/>
      </dsp:nvSpPr>
      <dsp:spPr>
        <a:xfrm>
          <a:off x="3129504" y="2247289"/>
          <a:ext cx="3207196" cy="1020910"/>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 tIns="9525" rIns="9525" bIns="9525" numCol="1" spcCol="1270" anchor="ctr" anchorCtr="0">
          <a:noAutofit/>
        </a:bodyPr>
        <a:lstStyle/>
        <a:p>
          <a:pPr marL="114300" lvl="1" indent="-114300" algn="l" defTabSz="666750">
            <a:lnSpc>
              <a:spcPct val="90000"/>
            </a:lnSpc>
            <a:spcBef>
              <a:spcPct val="0"/>
            </a:spcBef>
            <a:spcAft>
              <a:spcPct val="15000"/>
            </a:spcAft>
            <a:buChar char="••"/>
          </a:pPr>
          <a:r>
            <a:rPr lang="es-CL" sz="1500" kern="1200" dirty="0" smtClean="0"/>
            <a:t>CULTURAL</a:t>
          </a:r>
          <a:r>
            <a:rPr lang="es-CL" sz="1500" kern="1200" baseline="0" dirty="0" smtClean="0"/>
            <a:t> APARENTE</a:t>
          </a:r>
          <a:endParaRPr lang="es-CL" sz="1500" kern="1200" dirty="0"/>
        </a:p>
        <a:p>
          <a:pPr marL="114300" lvl="1" indent="-114300" algn="l" defTabSz="666750">
            <a:lnSpc>
              <a:spcPct val="90000"/>
            </a:lnSpc>
            <a:spcBef>
              <a:spcPct val="0"/>
            </a:spcBef>
            <a:spcAft>
              <a:spcPct val="15000"/>
            </a:spcAft>
            <a:buChar char="••"/>
          </a:pPr>
          <a:r>
            <a:rPr lang="es-CL" sz="1500" kern="1200" dirty="0" smtClean="0"/>
            <a:t>REVOLUCIÓN CULTURAL</a:t>
          </a:r>
          <a:endParaRPr lang="es-CL" sz="1500" kern="1200" dirty="0"/>
        </a:p>
        <a:p>
          <a:pPr marL="114300" lvl="1" indent="-114300" algn="l" defTabSz="666750">
            <a:lnSpc>
              <a:spcPct val="90000"/>
            </a:lnSpc>
            <a:spcBef>
              <a:spcPct val="0"/>
            </a:spcBef>
            <a:spcAft>
              <a:spcPct val="15000"/>
            </a:spcAft>
            <a:buChar char="••"/>
          </a:pPr>
          <a:r>
            <a:rPr lang="es-CL" sz="1500" kern="1200" dirty="0" smtClean="0"/>
            <a:t>EVOLUCIÓN CULTURAL PLANEADA</a:t>
          </a:r>
          <a:endParaRPr lang="es-CL" sz="1500" kern="1200" dirty="0"/>
        </a:p>
      </dsp:txBody>
      <dsp:txXfrm>
        <a:off x="3129504" y="2374903"/>
        <a:ext cx="2824355" cy="765682"/>
      </dsp:txXfrm>
    </dsp:sp>
    <dsp:sp modelId="{B3048645-5DEA-4C28-98CD-691E58AEEAB3}">
      <dsp:nvSpPr>
        <dsp:cNvPr id="0" name=""/>
        <dsp:cNvSpPr/>
      </dsp:nvSpPr>
      <dsp:spPr>
        <a:xfrm>
          <a:off x="263841" y="2196244"/>
          <a:ext cx="2601781" cy="102091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ts val="0"/>
            </a:spcAft>
          </a:pPr>
          <a:r>
            <a:rPr lang="es-CL" sz="1800" kern="1200" dirty="0" smtClean="0"/>
            <a:t>CAMBIOS DE TIPO </a:t>
          </a:r>
        </a:p>
        <a:p>
          <a:pPr lvl="0" algn="ctr" defTabSz="800100">
            <a:lnSpc>
              <a:spcPct val="90000"/>
            </a:lnSpc>
            <a:spcBef>
              <a:spcPct val="0"/>
            </a:spcBef>
            <a:spcAft>
              <a:spcPts val="0"/>
            </a:spcAft>
          </a:pPr>
          <a:r>
            <a:rPr lang="es-CL" sz="1800" kern="1200" dirty="0" smtClean="0"/>
            <a:t>CULTURAL</a:t>
          </a:r>
        </a:p>
        <a:p>
          <a:pPr lvl="0" algn="ctr" defTabSz="800100">
            <a:lnSpc>
              <a:spcPct val="90000"/>
            </a:lnSpc>
            <a:spcBef>
              <a:spcPct val="0"/>
            </a:spcBef>
            <a:spcAft>
              <a:spcPct val="35000"/>
            </a:spcAft>
          </a:pPr>
          <a:r>
            <a:rPr lang="es-CL" sz="1800" kern="1200" dirty="0" smtClean="0"/>
            <a:t>(profundidad)</a:t>
          </a:r>
          <a:endParaRPr lang="es-CL" sz="1800" kern="1200" dirty="0"/>
        </a:p>
      </dsp:txBody>
      <dsp:txXfrm>
        <a:off x="313678" y="2246081"/>
        <a:ext cx="2502107" cy="921236"/>
      </dsp:txXfrm>
    </dsp:sp>
    <dsp:sp modelId="{A073C4AB-39A7-4DED-A0F5-0093AB0DECF2}">
      <dsp:nvSpPr>
        <dsp:cNvPr id="0" name=""/>
        <dsp:cNvSpPr/>
      </dsp:nvSpPr>
      <dsp:spPr>
        <a:xfrm>
          <a:off x="3086382" y="3370290"/>
          <a:ext cx="3226141" cy="1020910"/>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 tIns="9525" rIns="9525" bIns="9525" numCol="1" spcCol="1270" anchor="ctr" anchorCtr="0">
          <a:noAutofit/>
        </a:bodyPr>
        <a:lstStyle/>
        <a:p>
          <a:pPr marL="114300" lvl="1" indent="-114300" algn="l" defTabSz="666750">
            <a:lnSpc>
              <a:spcPct val="90000"/>
            </a:lnSpc>
            <a:spcBef>
              <a:spcPct val="0"/>
            </a:spcBef>
            <a:spcAft>
              <a:spcPct val="15000"/>
            </a:spcAft>
            <a:buChar char="••"/>
          </a:pPr>
          <a:r>
            <a:rPr lang="es-CL" sz="1500" kern="1200" dirty="0" smtClean="0"/>
            <a:t>ADAPTATIVO</a:t>
          </a:r>
          <a:endParaRPr lang="es-CL" sz="1500" kern="1200" dirty="0"/>
        </a:p>
        <a:p>
          <a:pPr marL="114300" lvl="1" indent="-114300" algn="l" defTabSz="666750">
            <a:lnSpc>
              <a:spcPct val="90000"/>
            </a:lnSpc>
            <a:spcBef>
              <a:spcPct val="0"/>
            </a:spcBef>
            <a:spcAft>
              <a:spcPct val="15000"/>
            </a:spcAft>
            <a:buChar char="••"/>
          </a:pPr>
          <a:r>
            <a:rPr lang="es-CL" sz="1500" kern="1200" dirty="0" smtClean="0"/>
            <a:t>INNOVADOR</a:t>
          </a:r>
          <a:endParaRPr lang="es-CL" sz="1500" kern="1200" dirty="0"/>
        </a:p>
        <a:p>
          <a:pPr marL="114300" lvl="1" indent="-114300" algn="l" defTabSz="666750">
            <a:lnSpc>
              <a:spcPct val="90000"/>
            </a:lnSpc>
            <a:spcBef>
              <a:spcPct val="0"/>
            </a:spcBef>
            <a:spcAft>
              <a:spcPct val="15000"/>
            </a:spcAft>
            <a:buChar char="••"/>
          </a:pPr>
          <a:r>
            <a:rPr lang="es-CL" sz="1500" kern="1200" dirty="0" smtClean="0"/>
            <a:t>RADICALMENTE INNOVADOR</a:t>
          </a:r>
          <a:endParaRPr lang="es-CL" sz="1500" kern="1200" dirty="0"/>
        </a:p>
      </dsp:txBody>
      <dsp:txXfrm>
        <a:off x="3086382" y="3497904"/>
        <a:ext cx="2843300" cy="765682"/>
      </dsp:txXfrm>
    </dsp:sp>
    <dsp:sp modelId="{0DC45874-E798-4077-A57F-112F7308EAFE}">
      <dsp:nvSpPr>
        <dsp:cNvPr id="0" name=""/>
        <dsp:cNvSpPr/>
      </dsp:nvSpPr>
      <dsp:spPr>
        <a:xfrm>
          <a:off x="263841" y="3285841"/>
          <a:ext cx="2534482" cy="102091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ts val="0"/>
            </a:spcAft>
          </a:pPr>
          <a:r>
            <a:rPr lang="es-CL" sz="1800" kern="1200" dirty="0" smtClean="0"/>
            <a:t>CAMBIOS SEGÚN COMPLEJIDAD, COSTO E</a:t>
          </a:r>
        </a:p>
        <a:p>
          <a:pPr lvl="0" algn="ctr" defTabSz="800100">
            <a:lnSpc>
              <a:spcPct val="90000"/>
            </a:lnSpc>
            <a:spcBef>
              <a:spcPct val="0"/>
            </a:spcBef>
            <a:spcAft>
              <a:spcPts val="0"/>
            </a:spcAft>
          </a:pPr>
          <a:r>
            <a:rPr lang="es-CL" sz="1800" kern="1200" dirty="0" smtClean="0"/>
            <a:t>INCERTIDUMBRE</a:t>
          </a:r>
          <a:endParaRPr lang="es-CL" sz="1800" kern="1200" dirty="0"/>
        </a:p>
      </dsp:txBody>
      <dsp:txXfrm>
        <a:off x="313678" y="3335678"/>
        <a:ext cx="2434808" cy="92123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EBDEC9-5FF0-4A70-A0A0-6B916BA1F0C2}">
      <dsp:nvSpPr>
        <dsp:cNvPr id="0" name=""/>
        <dsp:cNvSpPr/>
      </dsp:nvSpPr>
      <dsp:spPr>
        <a:xfrm rot="4396374">
          <a:off x="1401543" y="905867"/>
          <a:ext cx="3929797" cy="2740544"/>
        </a:xfrm>
        <a:prstGeom prst="swooshArrow">
          <a:avLst>
            <a:gd name="adj1" fmla="val 16310"/>
            <a:gd name="adj2" fmla="val 313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65DA36C-341C-4A8F-A57B-E0CC0524E310}">
      <dsp:nvSpPr>
        <dsp:cNvPr id="0" name=""/>
        <dsp:cNvSpPr/>
      </dsp:nvSpPr>
      <dsp:spPr>
        <a:xfrm>
          <a:off x="2740959" y="1176309"/>
          <a:ext cx="99239" cy="99239"/>
        </a:xfrm>
        <a:prstGeom prst="ellipse">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45E3E5D-EAD2-4026-B1CB-2CDF8FACD5C0}">
      <dsp:nvSpPr>
        <dsp:cNvPr id="0" name=""/>
        <dsp:cNvSpPr/>
      </dsp:nvSpPr>
      <dsp:spPr>
        <a:xfrm>
          <a:off x="3216672" y="1509080"/>
          <a:ext cx="99239" cy="99239"/>
        </a:xfrm>
        <a:prstGeom prst="ellipse">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36D4A65-4C4B-41F9-8A68-2C25D73406BF}">
      <dsp:nvSpPr>
        <dsp:cNvPr id="0" name=""/>
        <dsp:cNvSpPr/>
      </dsp:nvSpPr>
      <dsp:spPr>
        <a:xfrm>
          <a:off x="3617273" y="1896935"/>
          <a:ext cx="99239" cy="99239"/>
        </a:xfrm>
        <a:prstGeom prst="ellipse">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ED5C7AD-1187-4414-B65D-0218B25804A2}">
      <dsp:nvSpPr>
        <dsp:cNvPr id="0" name=""/>
        <dsp:cNvSpPr/>
      </dsp:nvSpPr>
      <dsp:spPr>
        <a:xfrm>
          <a:off x="45499" y="360041"/>
          <a:ext cx="3154725" cy="4403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b" anchorCtr="0">
          <a:noAutofit/>
        </a:bodyPr>
        <a:lstStyle/>
        <a:p>
          <a:pPr lvl="0" algn="ctr" defTabSz="711200">
            <a:lnSpc>
              <a:spcPct val="90000"/>
            </a:lnSpc>
            <a:spcBef>
              <a:spcPct val="0"/>
            </a:spcBef>
            <a:spcAft>
              <a:spcPct val="35000"/>
            </a:spcAft>
          </a:pPr>
          <a:r>
            <a:rPr lang="es-CL" sz="1600" kern="1200" dirty="0" smtClean="0"/>
            <a:t>EDUCACIÓN- COMUNICACIÓN</a:t>
          </a:r>
          <a:endParaRPr lang="es-CL" sz="1600" kern="1200" dirty="0"/>
        </a:p>
      </dsp:txBody>
      <dsp:txXfrm>
        <a:off x="45499" y="360041"/>
        <a:ext cx="3154725" cy="440332"/>
      </dsp:txXfrm>
    </dsp:sp>
    <dsp:sp modelId="{2C04B82E-CD03-4050-8C12-CDFB51E6C153}">
      <dsp:nvSpPr>
        <dsp:cNvPr id="0" name=""/>
        <dsp:cNvSpPr/>
      </dsp:nvSpPr>
      <dsp:spPr>
        <a:xfrm>
          <a:off x="3155037" y="662946"/>
          <a:ext cx="2804204" cy="7283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lvl="0" algn="l" defTabSz="622300">
            <a:lnSpc>
              <a:spcPct val="90000"/>
            </a:lnSpc>
            <a:spcBef>
              <a:spcPct val="0"/>
            </a:spcBef>
            <a:spcAft>
              <a:spcPct val="35000"/>
            </a:spcAft>
          </a:pPr>
          <a:r>
            <a:rPr lang="es-CL" sz="1400" kern="1200" dirty="0" smtClean="0"/>
            <a:t>PARTICIPACIÓN- INTERVENCIÓN</a:t>
          </a:r>
          <a:endParaRPr lang="es-CL" sz="1400" kern="1200" dirty="0"/>
        </a:p>
      </dsp:txBody>
      <dsp:txXfrm>
        <a:off x="3155037" y="662946"/>
        <a:ext cx="2804204" cy="728364"/>
      </dsp:txXfrm>
    </dsp:sp>
    <dsp:sp modelId="{6EE00DE6-F527-4DB4-A388-9B0A8C72526A}">
      <dsp:nvSpPr>
        <dsp:cNvPr id="0" name=""/>
        <dsp:cNvSpPr/>
      </dsp:nvSpPr>
      <dsp:spPr>
        <a:xfrm>
          <a:off x="1019544" y="1308223"/>
          <a:ext cx="2296828" cy="7283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s-CL" sz="1400" kern="1200" dirty="0" smtClean="0"/>
            <a:t>FACILIDAD- APOYO</a:t>
          </a:r>
          <a:endParaRPr lang="es-CL" sz="1400" kern="1200" dirty="0"/>
        </a:p>
      </dsp:txBody>
      <dsp:txXfrm>
        <a:off x="1019544" y="1308223"/>
        <a:ext cx="2296828" cy="728364"/>
      </dsp:txXfrm>
    </dsp:sp>
    <dsp:sp modelId="{3A29E02B-B7ED-469E-8C63-E075272F2DA3}">
      <dsp:nvSpPr>
        <dsp:cNvPr id="0" name=""/>
        <dsp:cNvSpPr/>
      </dsp:nvSpPr>
      <dsp:spPr>
        <a:xfrm>
          <a:off x="3963792" y="2325759"/>
          <a:ext cx="99239" cy="99239"/>
        </a:xfrm>
        <a:prstGeom prst="ellipse">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3BFA52A-A0B8-433D-89AC-51518622810C}">
      <dsp:nvSpPr>
        <dsp:cNvPr id="0" name=""/>
        <dsp:cNvSpPr/>
      </dsp:nvSpPr>
      <dsp:spPr>
        <a:xfrm>
          <a:off x="3541750" y="1515814"/>
          <a:ext cx="2747223" cy="7283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s-CL" sz="1400" kern="1200" dirty="0" smtClean="0"/>
            <a:t>NEGOCIACIÓN- ACUERDO</a:t>
          </a:r>
          <a:endParaRPr lang="es-CL" sz="1400" kern="1200" dirty="0"/>
        </a:p>
      </dsp:txBody>
      <dsp:txXfrm>
        <a:off x="3541750" y="1515814"/>
        <a:ext cx="2747223" cy="728364"/>
      </dsp:txXfrm>
    </dsp:sp>
    <dsp:sp modelId="{57CBA5B2-CE1B-4196-8E02-08C7BA367151}">
      <dsp:nvSpPr>
        <dsp:cNvPr id="0" name=""/>
        <dsp:cNvSpPr/>
      </dsp:nvSpPr>
      <dsp:spPr>
        <a:xfrm>
          <a:off x="933845" y="2114821"/>
          <a:ext cx="3396242" cy="7283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s-CL" sz="1400" kern="1200" dirty="0" smtClean="0"/>
            <a:t>MANIPULACIÓN- COOPTACIÓN</a:t>
          </a:r>
          <a:endParaRPr lang="es-CL" sz="1400" kern="1200" dirty="0"/>
        </a:p>
      </dsp:txBody>
      <dsp:txXfrm>
        <a:off x="933845" y="2114821"/>
        <a:ext cx="3396242" cy="728364"/>
      </dsp:txXfrm>
    </dsp:sp>
    <dsp:sp modelId="{F74F3F97-4140-4AB5-9297-8626093446FA}">
      <dsp:nvSpPr>
        <dsp:cNvPr id="0" name=""/>
        <dsp:cNvSpPr/>
      </dsp:nvSpPr>
      <dsp:spPr>
        <a:xfrm>
          <a:off x="4243211" y="2763233"/>
          <a:ext cx="99239" cy="99239"/>
        </a:xfrm>
        <a:prstGeom prst="ellipse">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FE2EF08-16DC-4B11-851E-F4A646768461}">
      <dsp:nvSpPr>
        <dsp:cNvPr id="0" name=""/>
        <dsp:cNvSpPr/>
      </dsp:nvSpPr>
      <dsp:spPr>
        <a:xfrm>
          <a:off x="4529002" y="2304258"/>
          <a:ext cx="2588302" cy="7283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lvl="0" algn="l" defTabSz="622300">
            <a:lnSpc>
              <a:spcPct val="90000"/>
            </a:lnSpc>
            <a:spcBef>
              <a:spcPct val="0"/>
            </a:spcBef>
            <a:spcAft>
              <a:spcPct val="35000"/>
            </a:spcAft>
          </a:pPr>
          <a:r>
            <a:rPr lang="es-CL" sz="1400" kern="1200" dirty="0" smtClean="0"/>
            <a:t>COERCIÓN IMPLÍCITA-</a:t>
          </a:r>
        </a:p>
        <a:p>
          <a:pPr lvl="0" algn="l" defTabSz="622300">
            <a:lnSpc>
              <a:spcPct val="90000"/>
            </a:lnSpc>
            <a:spcBef>
              <a:spcPct val="0"/>
            </a:spcBef>
            <a:spcAft>
              <a:spcPct val="35000"/>
            </a:spcAft>
          </a:pPr>
          <a:r>
            <a:rPr lang="es-CL" sz="1400" kern="1200" dirty="0" smtClean="0"/>
            <a:t>COERCIÓN EXPLÍCITA</a:t>
          </a:r>
          <a:endParaRPr lang="es-CL" sz="1400" kern="1200" dirty="0"/>
        </a:p>
      </dsp:txBody>
      <dsp:txXfrm>
        <a:off x="4529002" y="2304258"/>
        <a:ext cx="2588302" cy="728364"/>
      </dsp:txXfrm>
    </dsp:sp>
    <dsp:sp modelId="{C3AC90B6-C9B7-45BC-BB1B-6D1CC6B4E677}">
      <dsp:nvSpPr>
        <dsp:cNvPr id="0" name=""/>
        <dsp:cNvSpPr/>
      </dsp:nvSpPr>
      <dsp:spPr>
        <a:xfrm>
          <a:off x="3641855" y="3823915"/>
          <a:ext cx="2503754" cy="7283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t" anchorCtr="0">
          <a:noAutofit/>
        </a:bodyPr>
        <a:lstStyle/>
        <a:p>
          <a:pPr lvl="0" algn="ctr" defTabSz="622300">
            <a:lnSpc>
              <a:spcPct val="90000"/>
            </a:lnSpc>
            <a:spcBef>
              <a:spcPct val="0"/>
            </a:spcBef>
            <a:spcAft>
              <a:spcPct val="35000"/>
            </a:spcAft>
          </a:pPr>
          <a:endParaRPr lang="es-CL" sz="1400" kern="1200" dirty="0"/>
        </a:p>
      </dsp:txBody>
      <dsp:txXfrm>
        <a:off x="3641855" y="3823915"/>
        <a:ext cx="2503754" cy="72836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845CE2-040A-4B0C-BB6D-03FE53A88DF2}">
      <dsp:nvSpPr>
        <dsp:cNvPr id="0" name=""/>
        <dsp:cNvSpPr/>
      </dsp:nvSpPr>
      <dsp:spPr>
        <a:xfrm>
          <a:off x="599466" y="0"/>
          <a:ext cx="6793954" cy="4480272"/>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F26CF15-DCF6-4D3E-996D-8403CA14BB45}">
      <dsp:nvSpPr>
        <dsp:cNvPr id="0" name=""/>
        <dsp:cNvSpPr/>
      </dsp:nvSpPr>
      <dsp:spPr>
        <a:xfrm>
          <a:off x="395" y="1311922"/>
          <a:ext cx="2640741" cy="185642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CL" sz="1800" kern="1200" dirty="0" smtClean="0"/>
            <a:t>DESCONGELAMIENTO</a:t>
          </a:r>
        </a:p>
        <a:p>
          <a:pPr lvl="0" algn="ctr" defTabSz="800100">
            <a:lnSpc>
              <a:spcPct val="90000"/>
            </a:lnSpc>
            <a:spcBef>
              <a:spcPct val="0"/>
            </a:spcBef>
            <a:spcAft>
              <a:spcPct val="35000"/>
            </a:spcAft>
          </a:pPr>
          <a:r>
            <a:rPr lang="es-CL" sz="1800" kern="1200" dirty="0" smtClean="0"/>
            <a:t>(necesidad de cambio)</a:t>
          </a:r>
        </a:p>
        <a:p>
          <a:pPr lvl="0" algn="ctr" defTabSz="800100">
            <a:lnSpc>
              <a:spcPct val="90000"/>
            </a:lnSpc>
            <a:spcBef>
              <a:spcPct val="0"/>
            </a:spcBef>
            <a:spcAft>
              <a:spcPct val="35000"/>
            </a:spcAft>
          </a:pPr>
          <a:r>
            <a:rPr lang="es-CL" sz="1400" kern="1200" dirty="0" smtClean="0"/>
            <a:t>(relaciones interpersonales,</a:t>
          </a:r>
        </a:p>
        <a:p>
          <a:pPr lvl="0" algn="ctr" defTabSz="800100">
            <a:lnSpc>
              <a:spcPct val="90000"/>
            </a:lnSpc>
            <a:spcBef>
              <a:spcPct val="0"/>
            </a:spcBef>
            <a:spcAft>
              <a:spcPct val="35000"/>
            </a:spcAft>
          </a:pPr>
          <a:r>
            <a:rPr lang="es-CL" sz="1400" kern="1200" dirty="0" smtClean="0"/>
            <a:t>comportamientos actuales, </a:t>
          </a:r>
        </a:p>
        <a:p>
          <a:pPr lvl="0" algn="ctr" defTabSz="800100">
            <a:lnSpc>
              <a:spcPct val="90000"/>
            </a:lnSpc>
            <a:spcBef>
              <a:spcPct val="0"/>
            </a:spcBef>
            <a:spcAft>
              <a:spcPct val="35000"/>
            </a:spcAft>
          </a:pPr>
          <a:r>
            <a:rPr lang="es-CL" sz="1400" kern="1200" dirty="0" smtClean="0"/>
            <a:t>resistencia al cambio)</a:t>
          </a:r>
          <a:endParaRPr lang="es-CL" sz="1400" kern="1200" dirty="0"/>
        </a:p>
      </dsp:txBody>
      <dsp:txXfrm>
        <a:off x="91018" y="1402545"/>
        <a:ext cx="2459495" cy="1675181"/>
      </dsp:txXfrm>
    </dsp:sp>
    <dsp:sp modelId="{702CA7B1-6891-41F4-A3C5-F44FA354E698}">
      <dsp:nvSpPr>
        <dsp:cNvPr id="0" name=""/>
        <dsp:cNvSpPr/>
      </dsp:nvSpPr>
      <dsp:spPr>
        <a:xfrm>
          <a:off x="2914331" y="1344081"/>
          <a:ext cx="2515663" cy="179210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endParaRPr lang="es-CL" sz="1900" kern="1200" dirty="0" smtClean="0"/>
        </a:p>
        <a:p>
          <a:pPr lvl="0" algn="ctr" defTabSz="844550">
            <a:lnSpc>
              <a:spcPct val="90000"/>
            </a:lnSpc>
            <a:spcBef>
              <a:spcPct val="0"/>
            </a:spcBef>
            <a:spcAft>
              <a:spcPct val="35000"/>
            </a:spcAft>
          </a:pPr>
          <a:r>
            <a:rPr lang="es-CL" sz="1800" kern="1200" dirty="0" smtClean="0"/>
            <a:t>CAMBIO</a:t>
          </a:r>
        </a:p>
        <a:p>
          <a:pPr lvl="0" algn="ctr" defTabSz="844550">
            <a:lnSpc>
              <a:spcPct val="90000"/>
            </a:lnSpc>
            <a:spcBef>
              <a:spcPct val="0"/>
            </a:spcBef>
            <a:spcAft>
              <a:spcPct val="35000"/>
            </a:spcAft>
          </a:pPr>
          <a:r>
            <a:rPr lang="es-CL" sz="1800" kern="1200" dirty="0" smtClean="0"/>
            <a:t>(implementación)</a:t>
          </a:r>
        </a:p>
        <a:p>
          <a:pPr lvl="0" algn="ctr" defTabSz="844550">
            <a:lnSpc>
              <a:spcPct val="90000"/>
            </a:lnSpc>
            <a:spcBef>
              <a:spcPct val="0"/>
            </a:spcBef>
            <a:spcAft>
              <a:spcPct val="35000"/>
            </a:spcAft>
          </a:pPr>
          <a:r>
            <a:rPr lang="es-CL" sz="1400" kern="1200" dirty="0" smtClean="0"/>
            <a:t>(comportamientos eficaces,</a:t>
          </a:r>
        </a:p>
        <a:p>
          <a:pPr lvl="0" algn="ctr" defTabSz="844550">
            <a:lnSpc>
              <a:spcPct val="90000"/>
            </a:lnSpc>
            <a:spcBef>
              <a:spcPct val="0"/>
            </a:spcBef>
            <a:spcAft>
              <a:spcPct val="35000"/>
            </a:spcAft>
          </a:pPr>
          <a:r>
            <a:rPr lang="es-CL" sz="1400" kern="1200" dirty="0" smtClean="0"/>
            <a:t>decisiones de cambios,</a:t>
          </a:r>
        </a:p>
        <a:p>
          <a:pPr lvl="0" algn="ctr" defTabSz="844550">
            <a:lnSpc>
              <a:spcPct val="90000"/>
            </a:lnSpc>
            <a:spcBef>
              <a:spcPct val="0"/>
            </a:spcBef>
            <a:spcAft>
              <a:spcPct val="35000"/>
            </a:spcAft>
          </a:pPr>
          <a:r>
            <a:rPr lang="es-CL" sz="1400" kern="1200" dirty="0" smtClean="0"/>
            <a:t>actuación)</a:t>
          </a:r>
        </a:p>
        <a:p>
          <a:pPr lvl="0" algn="ctr" defTabSz="844550">
            <a:lnSpc>
              <a:spcPct val="90000"/>
            </a:lnSpc>
            <a:spcBef>
              <a:spcPct val="0"/>
            </a:spcBef>
            <a:spcAft>
              <a:spcPct val="35000"/>
            </a:spcAft>
          </a:pPr>
          <a:r>
            <a:rPr lang="es-CL" sz="1800" kern="1200" dirty="0" smtClean="0"/>
            <a:t>	</a:t>
          </a:r>
          <a:endParaRPr lang="es-CL" sz="1800" kern="1200" dirty="0"/>
        </a:p>
      </dsp:txBody>
      <dsp:txXfrm>
        <a:off x="3001815" y="1431565"/>
        <a:ext cx="2340695" cy="1617140"/>
      </dsp:txXfrm>
    </dsp:sp>
    <dsp:sp modelId="{875A7A8C-B3BC-457F-94F4-9FB4BD74705F}">
      <dsp:nvSpPr>
        <dsp:cNvPr id="0" name=""/>
        <dsp:cNvSpPr/>
      </dsp:nvSpPr>
      <dsp:spPr>
        <a:xfrm>
          <a:off x="5703189" y="1344081"/>
          <a:ext cx="2289303" cy="179210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CL" sz="1800" kern="1200" dirty="0" smtClean="0"/>
            <a:t>RECONGELAMIENTO</a:t>
          </a:r>
        </a:p>
        <a:p>
          <a:pPr lvl="0" algn="ctr" defTabSz="800100">
            <a:lnSpc>
              <a:spcPct val="90000"/>
            </a:lnSpc>
            <a:spcBef>
              <a:spcPct val="0"/>
            </a:spcBef>
            <a:spcAft>
              <a:spcPct val="35000"/>
            </a:spcAft>
          </a:pPr>
          <a:r>
            <a:rPr lang="es-CL" sz="1800" kern="1200" dirty="0" smtClean="0"/>
            <a:t>(estabilización)</a:t>
          </a:r>
        </a:p>
        <a:p>
          <a:pPr lvl="0" algn="ctr" defTabSz="800100">
            <a:lnSpc>
              <a:spcPct val="90000"/>
            </a:lnSpc>
            <a:spcBef>
              <a:spcPct val="0"/>
            </a:spcBef>
            <a:spcAft>
              <a:spcPct val="35000"/>
            </a:spcAft>
          </a:pPr>
          <a:r>
            <a:rPr lang="es-CL" sz="1400" kern="1200" dirty="0" smtClean="0"/>
            <a:t>(aceptación y continuidad,</a:t>
          </a:r>
        </a:p>
        <a:p>
          <a:pPr lvl="0" algn="ctr" defTabSz="800100">
            <a:lnSpc>
              <a:spcPct val="90000"/>
            </a:lnSpc>
            <a:spcBef>
              <a:spcPct val="0"/>
            </a:spcBef>
            <a:spcAft>
              <a:spcPct val="35000"/>
            </a:spcAft>
          </a:pPr>
          <a:r>
            <a:rPr lang="es-CL" sz="1400" kern="1200" dirty="0" smtClean="0"/>
            <a:t>apoyo,</a:t>
          </a:r>
        </a:p>
        <a:p>
          <a:pPr lvl="0" algn="ctr" defTabSz="800100">
            <a:lnSpc>
              <a:spcPct val="90000"/>
            </a:lnSpc>
            <a:spcBef>
              <a:spcPct val="0"/>
            </a:spcBef>
            <a:spcAft>
              <a:spcPct val="35000"/>
            </a:spcAft>
          </a:pPr>
          <a:r>
            <a:rPr lang="es-CL" sz="1400" kern="1200" dirty="0" smtClean="0"/>
            <a:t>recompensas y refuerzo)</a:t>
          </a:r>
          <a:endParaRPr lang="es-CL" sz="1400" kern="1200" dirty="0"/>
        </a:p>
      </dsp:txBody>
      <dsp:txXfrm>
        <a:off x="5790673" y="1431565"/>
        <a:ext cx="2114335" cy="161714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0B3B3E-842C-4000-A1D2-20AE695D18E2}">
      <dsp:nvSpPr>
        <dsp:cNvPr id="0" name=""/>
        <dsp:cNvSpPr/>
      </dsp:nvSpPr>
      <dsp:spPr>
        <a:xfrm>
          <a:off x="95724" y="399654"/>
          <a:ext cx="1428997" cy="73722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s-CL" sz="1300" kern="1200" dirty="0" smtClean="0"/>
            <a:t>DESEMPEÑO</a:t>
          </a:r>
        </a:p>
      </dsp:txBody>
      <dsp:txXfrm>
        <a:off x="304996" y="507618"/>
        <a:ext cx="1010453" cy="521299"/>
      </dsp:txXfrm>
    </dsp:sp>
    <dsp:sp modelId="{1B235846-CB8B-4425-8C9B-68214DE7D101}">
      <dsp:nvSpPr>
        <dsp:cNvPr id="0" name=""/>
        <dsp:cNvSpPr/>
      </dsp:nvSpPr>
      <dsp:spPr>
        <a:xfrm rot="10755325">
          <a:off x="640449" y="1310607"/>
          <a:ext cx="357763" cy="316939"/>
        </a:xfrm>
        <a:prstGeom prst="triangle">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EC56EB1-AA04-4BD3-AD47-82055A2273E1}">
      <dsp:nvSpPr>
        <dsp:cNvPr id="0" name=""/>
        <dsp:cNvSpPr/>
      </dsp:nvSpPr>
      <dsp:spPr>
        <a:xfrm>
          <a:off x="539" y="1783338"/>
          <a:ext cx="1654612" cy="68179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s-CL" sz="1300" kern="1200" dirty="0" smtClean="0"/>
            <a:t>PRODUCTIVIDAD</a:t>
          </a:r>
          <a:endParaRPr lang="es-CL" sz="1300" kern="1200" dirty="0"/>
        </a:p>
      </dsp:txBody>
      <dsp:txXfrm>
        <a:off x="242851" y="1883184"/>
        <a:ext cx="1169988" cy="482102"/>
      </dsp:txXfrm>
    </dsp:sp>
    <dsp:sp modelId="{B651A3A1-CB5E-488A-9CF8-70C5BEB08081}">
      <dsp:nvSpPr>
        <dsp:cNvPr id="0" name=""/>
        <dsp:cNvSpPr/>
      </dsp:nvSpPr>
      <dsp:spPr>
        <a:xfrm rot="10800000">
          <a:off x="648964" y="2664707"/>
          <a:ext cx="357763" cy="316939"/>
        </a:xfrm>
        <a:prstGeom prst="triangle">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0D54DC8-A7BE-4AD9-A91A-34C985C5DC40}">
      <dsp:nvSpPr>
        <dsp:cNvPr id="0" name=""/>
        <dsp:cNvSpPr/>
      </dsp:nvSpPr>
      <dsp:spPr>
        <a:xfrm>
          <a:off x="130966" y="3163282"/>
          <a:ext cx="1393757" cy="68179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s-CL" sz="1300" kern="1200" dirty="0" smtClean="0"/>
            <a:t>EFICIENCIA</a:t>
          </a:r>
          <a:endParaRPr lang="es-CL" sz="1300" kern="1200" dirty="0"/>
        </a:p>
      </dsp:txBody>
      <dsp:txXfrm>
        <a:off x="335077" y="3263128"/>
        <a:ext cx="985535" cy="482102"/>
      </dsp:txXfrm>
    </dsp:sp>
    <dsp:sp modelId="{7E704B5B-4DA0-4854-B459-1C8BFC500402}">
      <dsp:nvSpPr>
        <dsp:cNvPr id="0" name=""/>
        <dsp:cNvSpPr/>
      </dsp:nvSpPr>
      <dsp:spPr>
        <a:xfrm rot="5323814">
          <a:off x="1697691" y="3322464"/>
          <a:ext cx="357763" cy="316939"/>
        </a:xfrm>
        <a:prstGeom prst="triangle">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CFC0698-5B89-48C4-8367-DF895272AFDB}">
      <dsp:nvSpPr>
        <dsp:cNvPr id="0" name=""/>
        <dsp:cNvSpPr/>
      </dsp:nvSpPr>
      <dsp:spPr>
        <a:xfrm>
          <a:off x="2210606" y="3118113"/>
          <a:ext cx="1310142" cy="68179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s-CL" sz="1300" kern="1200" dirty="0" smtClean="0"/>
            <a:t>EFICACIA</a:t>
          </a:r>
          <a:endParaRPr lang="es-CL" sz="1300" kern="1200" dirty="0"/>
        </a:p>
      </dsp:txBody>
      <dsp:txXfrm>
        <a:off x="2402472" y="3217959"/>
        <a:ext cx="926410" cy="482102"/>
      </dsp:txXfrm>
    </dsp:sp>
    <dsp:sp modelId="{1A7476AE-BF0C-4431-AD9A-70DA5D7B36B5}">
      <dsp:nvSpPr>
        <dsp:cNvPr id="0" name=""/>
        <dsp:cNvSpPr/>
      </dsp:nvSpPr>
      <dsp:spPr>
        <a:xfrm rot="21559602">
          <a:off x="2678778" y="2618300"/>
          <a:ext cx="357763" cy="316939"/>
        </a:xfrm>
        <a:prstGeom prst="triangle">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01C1587-C1EF-4023-A8FC-B01820D0B3E8}">
      <dsp:nvSpPr>
        <dsp:cNvPr id="0" name=""/>
        <dsp:cNvSpPr/>
      </dsp:nvSpPr>
      <dsp:spPr>
        <a:xfrm>
          <a:off x="2188352" y="1771571"/>
          <a:ext cx="1323001" cy="68179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s-CL" sz="1300" kern="1200" dirty="0" smtClean="0"/>
            <a:t>EFECTIVIDAD</a:t>
          </a:r>
          <a:endParaRPr lang="es-CL" sz="1300" kern="1200" dirty="0"/>
        </a:p>
      </dsp:txBody>
      <dsp:txXfrm>
        <a:off x="2382101" y="1871417"/>
        <a:ext cx="935503" cy="482102"/>
      </dsp:txXfrm>
    </dsp:sp>
    <dsp:sp modelId="{EAE18754-AAAE-4647-BECD-26502A07544B}">
      <dsp:nvSpPr>
        <dsp:cNvPr id="0" name=""/>
        <dsp:cNvSpPr/>
      </dsp:nvSpPr>
      <dsp:spPr>
        <a:xfrm rot="21519670">
          <a:off x="2655776" y="1303825"/>
          <a:ext cx="357763" cy="316939"/>
        </a:xfrm>
        <a:prstGeom prst="triangle">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2B3F637-8A26-446C-8472-D4D16023B34A}">
      <dsp:nvSpPr>
        <dsp:cNvPr id="0" name=""/>
        <dsp:cNvSpPr/>
      </dsp:nvSpPr>
      <dsp:spPr>
        <a:xfrm>
          <a:off x="1973874" y="489151"/>
          <a:ext cx="1692015" cy="68179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s-CL" sz="1300" kern="1200" dirty="0" smtClean="0"/>
            <a:t>CONOCIMIENTO</a:t>
          </a:r>
          <a:endParaRPr lang="es-CL" sz="1300" kern="1200" dirty="0"/>
        </a:p>
      </dsp:txBody>
      <dsp:txXfrm>
        <a:off x="2221664" y="588997"/>
        <a:ext cx="1196435" cy="482102"/>
      </dsp:txXfrm>
    </dsp:sp>
    <dsp:sp modelId="{F00C8AC8-D726-452D-96AE-3D14B4292698}">
      <dsp:nvSpPr>
        <dsp:cNvPr id="0" name=""/>
        <dsp:cNvSpPr/>
      </dsp:nvSpPr>
      <dsp:spPr>
        <a:xfrm rot="5421446">
          <a:off x="3823283" y="678954"/>
          <a:ext cx="357763" cy="316939"/>
        </a:xfrm>
        <a:prstGeom prst="triangle">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C73C770-875F-45E5-B46C-435BD4BE1C17}">
      <dsp:nvSpPr>
        <dsp:cNvPr id="0" name=""/>
        <dsp:cNvSpPr/>
      </dsp:nvSpPr>
      <dsp:spPr>
        <a:xfrm>
          <a:off x="4320483" y="504055"/>
          <a:ext cx="1776919" cy="68179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s-CL" sz="1300" kern="1200" dirty="0" smtClean="0"/>
            <a:t>COMPETITIVIDAD</a:t>
          </a:r>
          <a:endParaRPr lang="es-CL" sz="1300" kern="1200" dirty="0"/>
        </a:p>
      </dsp:txBody>
      <dsp:txXfrm>
        <a:off x="4580707" y="603901"/>
        <a:ext cx="1256471" cy="482102"/>
      </dsp:txXfrm>
    </dsp:sp>
    <dsp:sp modelId="{72974120-2A41-4A55-82AF-52B69EFFC684}">
      <dsp:nvSpPr>
        <dsp:cNvPr id="0" name=""/>
        <dsp:cNvSpPr/>
      </dsp:nvSpPr>
      <dsp:spPr>
        <a:xfrm rot="10668754">
          <a:off x="5054836" y="1335088"/>
          <a:ext cx="357763" cy="316939"/>
        </a:xfrm>
        <a:prstGeom prst="triangle">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4596E8D-2279-410F-953B-8CFF86023DFD}">
      <dsp:nvSpPr>
        <dsp:cNvPr id="0" name=""/>
        <dsp:cNvSpPr/>
      </dsp:nvSpPr>
      <dsp:spPr>
        <a:xfrm>
          <a:off x="4384896" y="1783338"/>
          <a:ext cx="1745822" cy="68179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s-CL" sz="1300" kern="1200" dirty="0" smtClean="0"/>
            <a:t>CRECIMIENTO</a:t>
          </a:r>
          <a:endParaRPr lang="es-CL" sz="1300" kern="1200" dirty="0"/>
        </a:p>
      </dsp:txBody>
      <dsp:txXfrm>
        <a:off x="4640566" y="1883184"/>
        <a:ext cx="1234482" cy="482102"/>
      </dsp:txXfrm>
    </dsp:sp>
    <dsp:sp modelId="{01188BE7-7D48-4883-97EE-FA8C8BAA73B3}">
      <dsp:nvSpPr>
        <dsp:cNvPr id="0" name=""/>
        <dsp:cNvSpPr/>
      </dsp:nvSpPr>
      <dsp:spPr>
        <a:xfrm rot="10800000">
          <a:off x="5078926" y="2664707"/>
          <a:ext cx="357763" cy="316939"/>
        </a:xfrm>
        <a:prstGeom prst="triangle">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CE97827-B5FD-4FC5-A77B-54D123189FFB}">
      <dsp:nvSpPr>
        <dsp:cNvPr id="0" name=""/>
        <dsp:cNvSpPr/>
      </dsp:nvSpPr>
      <dsp:spPr>
        <a:xfrm>
          <a:off x="4511345" y="3163282"/>
          <a:ext cx="1492924" cy="68179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s-CL" sz="1300" kern="1200" dirty="0" smtClean="0"/>
            <a:t>DESARROLLO</a:t>
          </a:r>
          <a:endParaRPr lang="es-CL" sz="1300" kern="1200" dirty="0"/>
        </a:p>
      </dsp:txBody>
      <dsp:txXfrm>
        <a:off x="4729979" y="3263128"/>
        <a:ext cx="1055656" cy="482102"/>
      </dsp:txXfrm>
    </dsp:sp>
    <dsp:sp modelId="{E4B5584A-975E-49E0-8B6C-9D0A782F7F33}">
      <dsp:nvSpPr>
        <dsp:cNvPr id="0" name=""/>
        <dsp:cNvSpPr/>
      </dsp:nvSpPr>
      <dsp:spPr>
        <a:xfrm rot="5487519">
          <a:off x="6160733" y="3373256"/>
          <a:ext cx="357763" cy="316939"/>
        </a:xfrm>
        <a:prstGeom prst="triangle">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8E9D220-B982-45EF-B8A4-41D0C0A28066}">
      <dsp:nvSpPr>
        <dsp:cNvPr id="0" name=""/>
        <dsp:cNvSpPr/>
      </dsp:nvSpPr>
      <dsp:spPr>
        <a:xfrm>
          <a:off x="6657897" y="3044361"/>
          <a:ext cx="1226943" cy="102218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s-CL" sz="1300" kern="1200" dirty="0" smtClean="0"/>
            <a:t>VIABILIDAD</a:t>
          </a:r>
          <a:endParaRPr lang="es-CL" sz="1300" kern="1200" dirty="0"/>
        </a:p>
      </dsp:txBody>
      <dsp:txXfrm>
        <a:off x="6837579" y="3194056"/>
        <a:ext cx="867579" cy="72279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97C486-7066-4100-9993-E4D3005D3F8C}">
      <dsp:nvSpPr>
        <dsp:cNvPr id="0" name=""/>
        <dsp:cNvSpPr/>
      </dsp:nvSpPr>
      <dsp:spPr>
        <a:xfrm>
          <a:off x="2771349" y="3199796"/>
          <a:ext cx="1946132" cy="139011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es-CL" sz="3000" kern="1200" dirty="0" smtClean="0"/>
            <a:t>CAMBIO</a:t>
          </a:r>
          <a:endParaRPr lang="es-CL" sz="3000" kern="1200" dirty="0"/>
        </a:p>
      </dsp:txBody>
      <dsp:txXfrm>
        <a:off x="3056353" y="3403373"/>
        <a:ext cx="1376124" cy="982960"/>
      </dsp:txXfrm>
    </dsp:sp>
    <dsp:sp modelId="{8DA9FDDC-FCF3-4113-80C3-D73C3C814444}">
      <dsp:nvSpPr>
        <dsp:cNvPr id="0" name=""/>
        <dsp:cNvSpPr/>
      </dsp:nvSpPr>
      <dsp:spPr>
        <a:xfrm rot="10800000">
          <a:off x="489194" y="3696762"/>
          <a:ext cx="2156636" cy="396182"/>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61A5F33-A01B-4DED-9695-6FBED5A76233}">
      <dsp:nvSpPr>
        <dsp:cNvPr id="0" name=""/>
        <dsp:cNvSpPr/>
      </dsp:nvSpPr>
      <dsp:spPr>
        <a:xfrm>
          <a:off x="2654" y="3505621"/>
          <a:ext cx="973080" cy="77846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444500">
            <a:lnSpc>
              <a:spcPct val="90000"/>
            </a:lnSpc>
            <a:spcBef>
              <a:spcPct val="0"/>
            </a:spcBef>
            <a:spcAft>
              <a:spcPct val="35000"/>
            </a:spcAft>
          </a:pPr>
          <a:r>
            <a:rPr lang="es-CL" sz="1000" kern="1200" dirty="0" smtClean="0"/>
            <a:t>LIDERAZGO</a:t>
          </a:r>
          <a:endParaRPr lang="es-CL" sz="1000" kern="1200" dirty="0"/>
        </a:p>
      </dsp:txBody>
      <dsp:txXfrm>
        <a:off x="25454" y="3528421"/>
        <a:ext cx="927480" cy="732864"/>
      </dsp:txXfrm>
    </dsp:sp>
    <dsp:sp modelId="{685125A2-2C2A-4588-B0B1-748AAF790BD3}">
      <dsp:nvSpPr>
        <dsp:cNvPr id="0" name=""/>
        <dsp:cNvSpPr/>
      </dsp:nvSpPr>
      <dsp:spPr>
        <a:xfrm rot="12150000">
          <a:off x="652674" y="2874897"/>
          <a:ext cx="2215167" cy="396182"/>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60EE580-08FD-4A13-8705-A736E9307F05}">
      <dsp:nvSpPr>
        <dsp:cNvPr id="0" name=""/>
        <dsp:cNvSpPr/>
      </dsp:nvSpPr>
      <dsp:spPr>
        <a:xfrm>
          <a:off x="250443" y="2259902"/>
          <a:ext cx="973080" cy="77846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444500">
            <a:lnSpc>
              <a:spcPct val="90000"/>
            </a:lnSpc>
            <a:spcBef>
              <a:spcPct val="0"/>
            </a:spcBef>
            <a:spcAft>
              <a:spcPct val="35000"/>
            </a:spcAft>
          </a:pPr>
          <a:r>
            <a:rPr lang="es-CL" sz="1000" kern="1200" dirty="0" smtClean="0"/>
            <a:t>COMUNICACIÓN</a:t>
          </a:r>
          <a:endParaRPr lang="es-CL" sz="1000" kern="1200" dirty="0"/>
        </a:p>
      </dsp:txBody>
      <dsp:txXfrm>
        <a:off x="273243" y="2282702"/>
        <a:ext cx="927480" cy="732864"/>
      </dsp:txXfrm>
    </dsp:sp>
    <dsp:sp modelId="{4EF42A44-66B3-486A-B2A6-0DD8EF1A9F6B}">
      <dsp:nvSpPr>
        <dsp:cNvPr id="0" name=""/>
        <dsp:cNvSpPr/>
      </dsp:nvSpPr>
      <dsp:spPr>
        <a:xfrm rot="13500000">
          <a:off x="1102825" y="2215328"/>
          <a:ext cx="2320313" cy="396182"/>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85FF6B6-B04D-4FE1-9DEC-F83C120EBC55}">
      <dsp:nvSpPr>
        <dsp:cNvPr id="0" name=""/>
        <dsp:cNvSpPr/>
      </dsp:nvSpPr>
      <dsp:spPr>
        <a:xfrm>
          <a:off x="956087" y="1203833"/>
          <a:ext cx="973080" cy="77846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444500">
            <a:lnSpc>
              <a:spcPct val="90000"/>
            </a:lnSpc>
            <a:spcBef>
              <a:spcPct val="0"/>
            </a:spcBef>
            <a:spcAft>
              <a:spcPct val="35000"/>
            </a:spcAft>
          </a:pPr>
          <a:r>
            <a:rPr lang="es-CL" sz="1000" kern="1200" dirty="0" smtClean="0"/>
            <a:t>CULTURA</a:t>
          </a:r>
          <a:endParaRPr lang="es-CL" sz="1000" kern="1200" dirty="0"/>
        </a:p>
      </dsp:txBody>
      <dsp:txXfrm>
        <a:off x="978887" y="1226633"/>
        <a:ext cx="927480" cy="732864"/>
      </dsp:txXfrm>
    </dsp:sp>
    <dsp:sp modelId="{1654DE8F-D653-4737-A211-7831A811B3D3}">
      <dsp:nvSpPr>
        <dsp:cNvPr id="0" name=""/>
        <dsp:cNvSpPr/>
      </dsp:nvSpPr>
      <dsp:spPr>
        <a:xfrm rot="14850000">
          <a:off x="1759629" y="1795422"/>
          <a:ext cx="2394450" cy="396182"/>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768D2E6-89B4-4113-88A8-92BD67A50530}">
      <dsp:nvSpPr>
        <dsp:cNvPr id="0" name=""/>
        <dsp:cNvSpPr/>
      </dsp:nvSpPr>
      <dsp:spPr>
        <a:xfrm>
          <a:off x="2012156" y="498189"/>
          <a:ext cx="973080" cy="77846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444500">
            <a:lnSpc>
              <a:spcPct val="90000"/>
            </a:lnSpc>
            <a:spcBef>
              <a:spcPct val="0"/>
            </a:spcBef>
            <a:spcAft>
              <a:spcPct val="35000"/>
            </a:spcAft>
          </a:pPr>
          <a:r>
            <a:rPr lang="es-CL" sz="1000" kern="1200" dirty="0" smtClean="0"/>
            <a:t>TRABAJO EN EQUIPO</a:t>
          </a:r>
          <a:endParaRPr lang="es-CL" sz="1000" kern="1200" dirty="0"/>
        </a:p>
      </dsp:txBody>
      <dsp:txXfrm>
        <a:off x="2034956" y="520989"/>
        <a:ext cx="927480" cy="732864"/>
      </dsp:txXfrm>
    </dsp:sp>
    <dsp:sp modelId="{DD1DC524-7AE1-4B29-9A0C-B056C8A948CD}">
      <dsp:nvSpPr>
        <dsp:cNvPr id="0" name=""/>
        <dsp:cNvSpPr/>
      </dsp:nvSpPr>
      <dsp:spPr>
        <a:xfrm rot="16200000">
          <a:off x="2534738" y="1651218"/>
          <a:ext cx="2419354" cy="396182"/>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F4127EA-816D-4CC3-ACC0-AD44CEA4F54F}">
      <dsp:nvSpPr>
        <dsp:cNvPr id="0" name=""/>
        <dsp:cNvSpPr/>
      </dsp:nvSpPr>
      <dsp:spPr>
        <a:xfrm>
          <a:off x="3257875" y="250400"/>
          <a:ext cx="973080" cy="77846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444500">
            <a:lnSpc>
              <a:spcPct val="90000"/>
            </a:lnSpc>
            <a:spcBef>
              <a:spcPct val="0"/>
            </a:spcBef>
            <a:spcAft>
              <a:spcPct val="35000"/>
            </a:spcAft>
          </a:pPr>
          <a:r>
            <a:rPr lang="es-CL" sz="1000" kern="1200" dirty="0" smtClean="0"/>
            <a:t>DESARROLLO DE LAS PERSONAS</a:t>
          </a:r>
          <a:endParaRPr lang="es-CL" sz="1000" kern="1200" dirty="0"/>
        </a:p>
      </dsp:txBody>
      <dsp:txXfrm>
        <a:off x="3280675" y="273200"/>
        <a:ext cx="927480" cy="732864"/>
      </dsp:txXfrm>
    </dsp:sp>
    <dsp:sp modelId="{BA070278-4F15-45B2-AE61-140B81FA301F}">
      <dsp:nvSpPr>
        <dsp:cNvPr id="0" name=""/>
        <dsp:cNvSpPr/>
      </dsp:nvSpPr>
      <dsp:spPr>
        <a:xfrm rot="17550000">
          <a:off x="3334751" y="1795422"/>
          <a:ext cx="2394450" cy="396182"/>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05D7C90-1E79-475A-AB9D-84CEEE76BE4F}">
      <dsp:nvSpPr>
        <dsp:cNvPr id="0" name=""/>
        <dsp:cNvSpPr/>
      </dsp:nvSpPr>
      <dsp:spPr>
        <a:xfrm>
          <a:off x="4503595" y="498189"/>
          <a:ext cx="973080" cy="77846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444500">
            <a:lnSpc>
              <a:spcPct val="90000"/>
            </a:lnSpc>
            <a:spcBef>
              <a:spcPct val="0"/>
            </a:spcBef>
            <a:spcAft>
              <a:spcPct val="35000"/>
            </a:spcAft>
          </a:pPr>
          <a:r>
            <a:rPr lang="es-CL" sz="1000" kern="1200" dirty="0" smtClean="0"/>
            <a:t>INNOVACIÓN</a:t>
          </a:r>
          <a:endParaRPr lang="es-CL" sz="1000" kern="1200" dirty="0"/>
        </a:p>
      </dsp:txBody>
      <dsp:txXfrm>
        <a:off x="4526395" y="520989"/>
        <a:ext cx="927480" cy="732864"/>
      </dsp:txXfrm>
    </dsp:sp>
    <dsp:sp modelId="{5FCBB3E8-0E52-4539-89F7-9A510AB99B79}">
      <dsp:nvSpPr>
        <dsp:cNvPr id="0" name=""/>
        <dsp:cNvSpPr/>
      </dsp:nvSpPr>
      <dsp:spPr>
        <a:xfrm rot="18900000">
          <a:off x="4065693" y="2215328"/>
          <a:ext cx="2320313" cy="396182"/>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0E99CF9-644D-4B9A-AAAD-BD8A8FB767F4}">
      <dsp:nvSpPr>
        <dsp:cNvPr id="0" name=""/>
        <dsp:cNvSpPr/>
      </dsp:nvSpPr>
      <dsp:spPr>
        <a:xfrm>
          <a:off x="5559664" y="1203833"/>
          <a:ext cx="973080" cy="77846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444500">
            <a:lnSpc>
              <a:spcPct val="90000"/>
            </a:lnSpc>
            <a:spcBef>
              <a:spcPct val="0"/>
            </a:spcBef>
            <a:spcAft>
              <a:spcPct val="35000"/>
            </a:spcAft>
          </a:pPr>
          <a:r>
            <a:rPr lang="es-CL" sz="1000" kern="1200" dirty="0" smtClean="0"/>
            <a:t>IDENTIFICACIÓN DE FACILITADORES</a:t>
          </a:r>
          <a:endParaRPr lang="es-CL" sz="1000" kern="1200" dirty="0"/>
        </a:p>
      </dsp:txBody>
      <dsp:txXfrm>
        <a:off x="5582464" y="1226633"/>
        <a:ext cx="927480" cy="732864"/>
      </dsp:txXfrm>
    </dsp:sp>
    <dsp:sp modelId="{88B93344-19C3-48A0-9724-401E428B9E33}">
      <dsp:nvSpPr>
        <dsp:cNvPr id="0" name=""/>
        <dsp:cNvSpPr/>
      </dsp:nvSpPr>
      <dsp:spPr>
        <a:xfrm rot="20250000">
          <a:off x="4620990" y="2874897"/>
          <a:ext cx="2215167" cy="396182"/>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E6C9788-21ED-4EB4-9F5A-3B894DA4432F}">
      <dsp:nvSpPr>
        <dsp:cNvPr id="0" name=""/>
        <dsp:cNvSpPr/>
      </dsp:nvSpPr>
      <dsp:spPr>
        <a:xfrm>
          <a:off x="6265308" y="2259902"/>
          <a:ext cx="973080" cy="77846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444500">
            <a:lnSpc>
              <a:spcPct val="90000"/>
            </a:lnSpc>
            <a:spcBef>
              <a:spcPct val="0"/>
            </a:spcBef>
            <a:spcAft>
              <a:spcPct val="35000"/>
            </a:spcAft>
          </a:pPr>
          <a:r>
            <a:rPr lang="es-CL" sz="1000" kern="1200" dirty="0" smtClean="0"/>
            <a:t>VISIÓN ESTRATÉGICA</a:t>
          </a:r>
          <a:endParaRPr lang="es-CL" sz="1000" kern="1200" dirty="0"/>
        </a:p>
      </dsp:txBody>
      <dsp:txXfrm>
        <a:off x="6288108" y="2282702"/>
        <a:ext cx="927480" cy="732864"/>
      </dsp:txXfrm>
    </dsp:sp>
    <dsp:sp modelId="{ECB6353E-132F-4E6C-9B95-1CEAAA174DDF}">
      <dsp:nvSpPr>
        <dsp:cNvPr id="0" name=""/>
        <dsp:cNvSpPr/>
      </dsp:nvSpPr>
      <dsp:spPr>
        <a:xfrm>
          <a:off x="4843000" y="3696762"/>
          <a:ext cx="2156636" cy="396182"/>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20645F2-97F0-4655-83C9-66C554D7B985}">
      <dsp:nvSpPr>
        <dsp:cNvPr id="0" name=""/>
        <dsp:cNvSpPr/>
      </dsp:nvSpPr>
      <dsp:spPr>
        <a:xfrm>
          <a:off x="6513097" y="3505621"/>
          <a:ext cx="973080" cy="77846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444500">
            <a:lnSpc>
              <a:spcPct val="90000"/>
            </a:lnSpc>
            <a:spcBef>
              <a:spcPct val="0"/>
            </a:spcBef>
            <a:spcAft>
              <a:spcPct val="35000"/>
            </a:spcAft>
          </a:pPr>
          <a:r>
            <a:rPr lang="es-CL" sz="1000" kern="1200" dirty="0" smtClean="0"/>
            <a:t>GESTIÓN DEL RIESGO</a:t>
          </a:r>
          <a:endParaRPr lang="es-CL" sz="1000" kern="1200" dirty="0"/>
        </a:p>
      </dsp:txBody>
      <dsp:txXfrm>
        <a:off x="6535897" y="3528421"/>
        <a:ext cx="927480" cy="73286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AF00BA-2B8F-45E2-A9F6-19BE58D44624}">
      <dsp:nvSpPr>
        <dsp:cNvPr id="0" name=""/>
        <dsp:cNvSpPr/>
      </dsp:nvSpPr>
      <dsp:spPr>
        <a:xfrm>
          <a:off x="3064308" y="1882094"/>
          <a:ext cx="1432222" cy="143222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s-CL" sz="1700" kern="1200" dirty="0" smtClean="0"/>
            <a:t>VALORES PARA EL CAMBIO EXITOSO</a:t>
          </a:r>
          <a:endParaRPr lang="es-CL" sz="1700" kern="1200" dirty="0"/>
        </a:p>
      </dsp:txBody>
      <dsp:txXfrm>
        <a:off x="3274052" y="2091838"/>
        <a:ext cx="1012734" cy="1012734"/>
      </dsp:txXfrm>
    </dsp:sp>
    <dsp:sp modelId="{21B7E765-BFAC-49DD-A2AE-77F452B6FCAA}">
      <dsp:nvSpPr>
        <dsp:cNvPr id="0" name=""/>
        <dsp:cNvSpPr/>
      </dsp:nvSpPr>
      <dsp:spPr>
        <a:xfrm rot="16200000">
          <a:off x="3564247" y="1648874"/>
          <a:ext cx="432344" cy="34096"/>
        </a:xfrm>
        <a:custGeom>
          <a:avLst/>
          <a:gdLst/>
          <a:ahLst/>
          <a:cxnLst/>
          <a:rect l="0" t="0" r="0" b="0"/>
          <a:pathLst>
            <a:path>
              <a:moveTo>
                <a:pt x="0" y="17048"/>
              </a:moveTo>
              <a:lnTo>
                <a:pt x="432344" y="1704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CL" sz="500" kern="1200"/>
        </a:p>
      </dsp:txBody>
      <dsp:txXfrm>
        <a:off x="3769611" y="1655114"/>
        <a:ext cx="21617" cy="21617"/>
      </dsp:txXfrm>
    </dsp:sp>
    <dsp:sp modelId="{F124B4F7-3BBB-485E-9662-99DBCC182CC6}">
      <dsp:nvSpPr>
        <dsp:cNvPr id="0" name=""/>
        <dsp:cNvSpPr/>
      </dsp:nvSpPr>
      <dsp:spPr>
        <a:xfrm>
          <a:off x="3064308" y="17527"/>
          <a:ext cx="1432222" cy="143222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CL" sz="1100" kern="1200" dirty="0" smtClean="0"/>
            <a:t>DELEGACIÓN DE AUTORIDAD</a:t>
          </a:r>
          <a:endParaRPr lang="es-CL" sz="1100" kern="1200" dirty="0"/>
        </a:p>
      </dsp:txBody>
      <dsp:txXfrm>
        <a:off x="3274052" y="227271"/>
        <a:ext cx="1012734" cy="1012734"/>
      </dsp:txXfrm>
    </dsp:sp>
    <dsp:sp modelId="{55D37C55-140A-48B0-812B-A153E94D729B}">
      <dsp:nvSpPr>
        <dsp:cNvPr id="0" name=""/>
        <dsp:cNvSpPr/>
      </dsp:nvSpPr>
      <dsp:spPr>
        <a:xfrm rot="20520000">
          <a:off x="4450902" y="2293066"/>
          <a:ext cx="432344" cy="34096"/>
        </a:xfrm>
        <a:custGeom>
          <a:avLst/>
          <a:gdLst/>
          <a:ahLst/>
          <a:cxnLst/>
          <a:rect l="0" t="0" r="0" b="0"/>
          <a:pathLst>
            <a:path>
              <a:moveTo>
                <a:pt x="0" y="17048"/>
              </a:moveTo>
              <a:lnTo>
                <a:pt x="432344" y="1704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CL" sz="500" kern="1200"/>
        </a:p>
      </dsp:txBody>
      <dsp:txXfrm>
        <a:off x="4656265" y="2299306"/>
        <a:ext cx="21617" cy="21617"/>
      </dsp:txXfrm>
    </dsp:sp>
    <dsp:sp modelId="{F434F52F-F6AA-4526-8ACD-977C1D55E0DA}">
      <dsp:nvSpPr>
        <dsp:cNvPr id="0" name=""/>
        <dsp:cNvSpPr/>
      </dsp:nvSpPr>
      <dsp:spPr>
        <a:xfrm>
          <a:off x="4837617" y="1305911"/>
          <a:ext cx="1432222" cy="143222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CL" sz="1100" kern="1200" dirty="0" smtClean="0"/>
            <a:t>APERTURA A LA COMUNICACIÓN</a:t>
          </a:r>
          <a:endParaRPr lang="es-CL" sz="1100" kern="1200" dirty="0"/>
        </a:p>
      </dsp:txBody>
      <dsp:txXfrm>
        <a:off x="5047361" y="1515655"/>
        <a:ext cx="1012734" cy="1012734"/>
      </dsp:txXfrm>
    </dsp:sp>
    <dsp:sp modelId="{450B8B87-123D-48E5-9609-917129E8F7C7}">
      <dsp:nvSpPr>
        <dsp:cNvPr id="0" name=""/>
        <dsp:cNvSpPr/>
      </dsp:nvSpPr>
      <dsp:spPr>
        <a:xfrm rot="3240000">
          <a:off x="4112230" y="3335391"/>
          <a:ext cx="432344" cy="34096"/>
        </a:xfrm>
        <a:custGeom>
          <a:avLst/>
          <a:gdLst/>
          <a:ahLst/>
          <a:cxnLst/>
          <a:rect l="0" t="0" r="0" b="0"/>
          <a:pathLst>
            <a:path>
              <a:moveTo>
                <a:pt x="0" y="17048"/>
              </a:moveTo>
              <a:lnTo>
                <a:pt x="432344" y="1704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CL" sz="500" kern="1200"/>
        </a:p>
      </dsp:txBody>
      <dsp:txXfrm>
        <a:off x="4317593" y="3341631"/>
        <a:ext cx="21617" cy="21617"/>
      </dsp:txXfrm>
    </dsp:sp>
    <dsp:sp modelId="{8599ADC9-B7C3-4A04-8DEA-CAD25EC58E5A}">
      <dsp:nvSpPr>
        <dsp:cNvPr id="0" name=""/>
        <dsp:cNvSpPr/>
      </dsp:nvSpPr>
      <dsp:spPr>
        <a:xfrm>
          <a:off x="4160273" y="3390561"/>
          <a:ext cx="1432222" cy="143222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CL" sz="1100" kern="1200" dirty="0" smtClean="0"/>
            <a:t>PARTICIPACIÓN</a:t>
          </a:r>
          <a:endParaRPr lang="es-CL" sz="1100" kern="1200" dirty="0"/>
        </a:p>
      </dsp:txBody>
      <dsp:txXfrm>
        <a:off x="4370017" y="3600305"/>
        <a:ext cx="1012734" cy="1012734"/>
      </dsp:txXfrm>
    </dsp:sp>
    <dsp:sp modelId="{22751029-C278-48E9-956E-F6BE48044591}">
      <dsp:nvSpPr>
        <dsp:cNvPr id="0" name=""/>
        <dsp:cNvSpPr/>
      </dsp:nvSpPr>
      <dsp:spPr>
        <a:xfrm rot="7560000">
          <a:off x="3016265" y="3335391"/>
          <a:ext cx="432344" cy="34096"/>
        </a:xfrm>
        <a:custGeom>
          <a:avLst/>
          <a:gdLst/>
          <a:ahLst/>
          <a:cxnLst/>
          <a:rect l="0" t="0" r="0" b="0"/>
          <a:pathLst>
            <a:path>
              <a:moveTo>
                <a:pt x="0" y="17048"/>
              </a:moveTo>
              <a:lnTo>
                <a:pt x="432344" y="1704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CL" sz="500" kern="1200"/>
        </a:p>
      </dsp:txBody>
      <dsp:txXfrm rot="10800000">
        <a:off x="3221628" y="3341631"/>
        <a:ext cx="21617" cy="21617"/>
      </dsp:txXfrm>
    </dsp:sp>
    <dsp:sp modelId="{862B694E-56EB-493E-962E-9C4FBBC3F6BF}">
      <dsp:nvSpPr>
        <dsp:cNvPr id="0" name=""/>
        <dsp:cNvSpPr/>
      </dsp:nvSpPr>
      <dsp:spPr>
        <a:xfrm>
          <a:off x="1968343" y="3390561"/>
          <a:ext cx="1432222" cy="143222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s-CL" sz="1200" kern="1200" dirty="0" smtClean="0"/>
            <a:t>APRENDIZAJE CONTINUO</a:t>
          </a:r>
          <a:endParaRPr lang="es-CL" sz="1200" kern="1200" dirty="0"/>
        </a:p>
      </dsp:txBody>
      <dsp:txXfrm>
        <a:off x="2178087" y="3600305"/>
        <a:ext cx="1012734" cy="1012734"/>
      </dsp:txXfrm>
    </dsp:sp>
    <dsp:sp modelId="{1DB95FF8-1F47-4358-B289-D301307A7353}">
      <dsp:nvSpPr>
        <dsp:cNvPr id="0" name=""/>
        <dsp:cNvSpPr/>
      </dsp:nvSpPr>
      <dsp:spPr>
        <a:xfrm rot="11880000">
          <a:off x="2677593" y="2293066"/>
          <a:ext cx="432344" cy="34096"/>
        </a:xfrm>
        <a:custGeom>
          <a:avLst/>
          <a:gdLst/>
          <a:ahLst/>
          <a:cxnLst/>
          <a:rect l="0" t="0" r="0" b="0"/>
          <a:pathLst>
            <a:path>
              <a:moveTo>
                <a:pt x="0" y="17048"/>
              </a:moveTo>
              <a:lnTo>
                <a:pt x="432344" y="1704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CL" sz="500" kern="1200"/>
        </a:p>
      </dsp:txBody>
      <dsp:txXfrm rot="10800000">
        <a:off x="2882956" y="2299306"/>
        <a:ext cx="21617" cy="21617"/>
      </dsp:txXfrm>
    </dsp:sp>
    <dsp:sp modelId="{2256B94A-1458-4370-8BE6-A96C11F66357}">
      <dsp:nvSpPr>
        <dsp:cNvPr id="0" name=""/>
        <dsp:cNvSpPr/>
      </dsp:nvSpPr>
      <dsp:spPr>
        <a:xfrm>
          <a:off x="1290999" y="1305911"/>
          <a:ext cx="1432222" cy="143222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CL" sz="1100" kern="1200" dirty="0" smtClean="0"/>
            <a:t>CULTURA DE COLABORACIÓN</a:t>
          </a:r>
          <a:endParaRPr lang="es-CL" sz="1100" kern="1200" dirty="0"/>
        </a:p>
      </dsp:txBody>
      <dsp:txXfrm>
        <a:off x="1500743" y="1515655"/>
        <a:ext cx="1012734" cy="101273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DD4F61-3AEE-4CC2-BF76-A265B315BA80}">
      <dsp:nvSpPr>
        <dsp:cNvPr id="0" name=""/>
        <dsp:cNvSpPr/>
      </dsp:nvSpPr>
      <dsp:spPr>
        <a:xfrm>
          <a:off x="0" y="1321987"/>
          <a:ext cx="1815272" cy="207828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l" defTabSz="533400">
            <a:lnSpc>
              <a:spcPct val="90000"/>
            </a:lnSpc>
            <a:spcBef>
              <a:spcPct val="0"/>
            </a:spcBef>
            <a:spcAft>
              <a:spcPct val="15000"/>
            </a:spcAft>
            <a:buChar char="••"/>
          </a:pPr>
          <a:r>
            <a:rPr lang="es-CL" sz="1200" kern="1200" dirty="0" smtClean="0"/>
            <a:t>HACEN</a:t>
          </a:r>
          <a:endParaRPr lang="es-CL" sz="1200" kern="1200" dirty="0"/>
        </a:p>
        <a:p>
          <a:pPr marL="114300" lvl="1" indent="-114300" algn="l" defTabSz="533400">
            <a:lnSpc>
              <a:spcPct val="90000"/>
            </a:lnSpc>
            <a:spcBef>
              <a:spcPct val="0"/>
            </a:spcBef>
            <a:spcAft>
              <a:spcPct val="15000"/>
            </a:spcAft>
            <a:buChar char="••"/>
          </a:pPr>
          <a:r>
            <a:rPr lang="es-CL" sz="1200" kern="1200" dirty="0" smtClean="0"/>
            <a:t>TRANSFORMAN</a:t>
          </a:r>
          <a:endParaRPr lang="es-CL" sz="1200" kern="1200" dirty="0"/>
        </a:p>
        <a:p>
          <a:pPr marL="114300" lvl="1" indent="-114300" algn="l" defTabSz="533400">
            <a:lnSpc>
              <a:spcPct val="90000"/>
            </a:lnSpc>
            <a:spcBef>
              <a:spcPct val="0"/>
            </a:spcBef>
            <a:spcAft>
              <a:spcPct val="15000"/>
            </a:spcAft>
            <a:buChar char="••"/>
          </a:pPr>
          <a:r>
            <a:rPr lang="es-CL" sz="1200" kern="1200" dirty="0" smtClean="0"/>
            <a:t>ADAPTAN</a:t>
          </a:r>
          <a:endParaRPr lang="es-CL" sz="1200" kern="1200" dirty="0"/>
        </a:p>
        <a:p>
          <a:pPr marL="114300" lvl="1" indent="-114300" algn="l" defTabSz="533400">
            <a:lnSpc>
              <a:spcPct val="90000"/>
            </a:lnSpc>
            <a:spcBef>
              <a:spcPct val="0"/>
            </a:spcBef>
            <a:spcAft>
              <a:spcPct val="15000"/>
            </a:spcAft>
            <a:buChar char="••"/>
          </a:pPr>
          <a:r>
            <a:rPr lang="es-CL" sz="1200" kern="1200" dirty="0" smtClean="0"/>
            <a:t>APRENDEN</a:t>
          </a:r>
          <a:endParaRPr lang="es-CL" sz="1200" kern="1200" dirty="0"/>
        </a:p>
        <a:p>
          <a:pPr marL="114300" lvl="1" indent="-114300" algn="l" defTabSz="533400">
            <a:lnSpc>
              <a:spcPct val="90000"/>
            </a:lnSpc>
            <a:spcBef>
              <a:spcPct val="0"/>
            </a:spcBef>
            <a:spcAft>
              <a:spcPct val="15000"/>
            </a:spcAft>
            <a:buChar char="••"/>
          </a:pPr>
          <a:r>
            <a:rPr lang="es-CL" sz="1200" kern="1200" dirty="0" smtClean="0"/>
            <a:t>INNOVAN</a:t>
          </a:r>
          <a:endParaRPr lang="es-CL" sz="1200" kern="1200" dirty="0"/>
        </a:p>
        <a:p>
          <a:pPr marL="114300" lvl="1" indent="-114300" algn="l" defTabSz="533400">
            <a:lnSpc>
              <a:spcPct val="90000"/>
            </a:lnSpc>
            <a:spcBef>
              <a:spcPct val="0"/>
            </a:spcBef>
            <a:spcAft>
              <a:spcPct val="15000"/>
            </a:spcAft>
            <a:buChar char="••"/>
          </a:pPr>
          <a:r>
            <a:rPr lang="es-CL" sz="1200" kern="1200" dirty="0" smtClean="0"/>
            <a:t>EN LA ORGANIZACIÓN</a:t>
          </a:r>
          <a:endParaRPr lang="es-CL" sz="1200" kern="1200" dirty="0"/>
        </a:p>
      </dsp:txBody>
      <dsp:txXfrm>
        <a:off x="47827" y="1369814"/>
        <a:ext cx="1719618" cy="1537287"/>
      </dsp:txXfrm>
    </dsp:sp>
    <dsp:sp modelId="{20DAC6A6-6023-4AC4-9C00-2B91A810413F}">
      <dsp:nvSpPr>
        <dsp:cNvPr id="0" name=""/>
        <dsp:cNvSpPr/>
      </dsp:nvSpPr>
      <dsp:spPr>
        <a:xfrm>
          <a:off x="1057115" y="2367470"/>
          <a:ext cx="1822877" cy="1822877"/>
        </a:xfrm>
        <a:prstGeom prst="leftCircularArrow">
          <a:avLst>
            <a:gd name="adj1" fmla="val 2619"/>
            <a:gd name="adj2" fmla="val 318243"/>
            <a:gd name="adj3" fmla="val 1801706"/>
            <a:gd name="adj4" fmla="val 8732442"/>
            <a:gd name="adj5" fmla="val 3055"/>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2683591-9635-48ED-87CC-845DCDD682BB}">
      <dsp:nvSpPr>
        <dsp:cNvPr id="0" name=""/>
        <dsp:cNvSpPr/>
      </dsp:nvSpPr>
      <dsp:spPr>
        <a:xfrm>
          <a:off x="554978" y="2955805"/>
          <a:ext cx="1411566" cy="56133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es-CL" sz="1200" kern="1200" dirty="0" smtClean="0"/>
            <a:t>PERSONAS</a:t>
          </a:r>
          <a:endParaRPr lang="es-CL" sz="1200" kern="1200" dirty="0"/>
        </a:p>
      </dsp:txBody>
      <dsp:txXfrm>
        <a:off x="571419" y="2972246"/>
        <a:ext cx="1378684" cy="528451"/>
      </dsp:txXfrm>
    </dsp:sp>
    <dsp:sp modelId="{31422A25-FE12-44E2-B38D-351773D27903}">
      <dsp:nvSpPr>
        <dsp:cNvPr id="0" name=""/>
        <dsp:cNvSpPr/>
      </dsp:nvSpPr>
      <dsp:spPr>
        <a:xfrm>
          <a:off x="2106663" y="1342308"/>
          <a:ext cx="1975899" cy="221192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57150" lvl="1" indent="-57150" algn="l" defTabSz="488950">
            <a:lnSpc>
              <a:spcPct val="90000"/>
            </a:lnSpc>
            <a:spcBef>
              <a:spcPct val="0"/>
            </a:spcBef>
            <a:spcAft>
              <a:spcPct val="15000"/>
            </a:spcAft>
            <a:buChar char="••"/>
          </a:pPr>
          <a:r>
            <a:rPr lang="es-CL" sz="1100" kern="1200" dirty="0" smtClean="0"/>
            <a:t>GESTIONA CAMBIOS</a:t>
          </a:r>
          <a:endParaRPr lang="es-CL" sz="1100" kern="1200" dirty="0"/>
        </a:p>
        <a:p>
          <a:pPr marL="57150" lvl="1" indent="-57150" algn="l" defTabSz="488950">
            <a:lnSpc>
              <a:spcPct val="90000"/>
            </a:lnSpc>
            <a:spcBef>
              <a:spcPct val="0"/>
            </a:spcBef>
            <a:spcAft>
              <a:spcPct val="15000"/>
            </a:spcAft>
            <a:buChar char="••"/>
          </a:pPr>
          <a:r>
            <a:rPr lang="es-CL" sz="1100" kern="1200" dirty="0" smtClean="0"/>
            <a:t>GESTIONA ACTITUDES</a:t>
          </a:r>
          <a:endParaRPr lang="es-CL" sz="1100" kern="1200" dirty="0"/>
        </a:p>
        <a:p>
          <a:pPr marL="57150" lvl="1" indent="-57150" algn="l" defTabSz="488950">
            <a:lnSpc>
              <a:spcPct val="90000"/>
            </a:lnSpc>
            <a:spcBef>
              <a:spcPct val="0"/>
            </a:spcBef>
            <a:spcAft>
              <a:spcPct val="15000"/>
            </a:spcAft>
            <a:buChar char="••"/>
          </a:pPr>
          <a:r>
            <a:rPr lang="es-CL" sz="1100" kern="1200" dirty="0" smtClean="0"/>
            <a:t>GESTIONA RESISTENCIA AL CAMBIO</a:t>
          </a:r>
          <a:endParaRPr lang="es-CL" sz="1100" kern="1200" dirty="0"/>
        </a:p>
        <a:p>
          <a:pPr marL="57150" lvl="1" indent="-57150" algn="l" defTabSz="488950">
            <a:lnSpc>
              <a:spcPct val="90000"/>
            </a:lnSpc>
            <a:spcBef>
              <a:spcPct val="0"/>
            </a:spcBef>
            <a:spcAft>
              <a:spcPct val="15000"/>
            </a:spcAft>
            <a:buChar char="••"/>
          </a:pPr>
          <a:r>
            <a:rPr lang="es-CL" sz="1100" kern="1200" dirty="0" smtClean="0"/>
            <a:t>DESARROLLA REQUISITOS PARA EL CAMBIO</a:t>
          </a:r>
          <a:endParaRPr lang="es-CL" sz="1100" kern="1200" dirty="0"/>
        </a:p>
        <a:p>
          <a:pPr marL="57150" lvl="1" indent="-57150" algn="l" defTabSz="488950">
            <a:lnSpc>
              <a:spcPct val="90000"/>
            </a:lnSpc>
            <a:spcBef>
              <a:spcPct val="0"/>
            </a:spcBef>
            <a:spcAft>
              <a:spcPct val="15000"/>
            </a:spcAft>
            <a:buChar char="••"/>
          </a:pPr>
          <a:r>
            <a:rPr lang="es-CL" sz="1100" kern="1200" dirty="0" smtClean="0"/>
            <a:t>ESTABLECE VALORES PARA EL CAMBIO</a:t>
          </a:r>
          <a:endParaRPr lang="es-CL" sz="1100" kern="1200" dirty="0"/>
        </a:p>
      </dsp:txBody>
      <dsp:txXfrm>
        <a:off x="2157566" y="1867196"/>
        <a:ext cx="1874093" cy="1636136"/>
      </dsp:txXfrm>
    </dsp:sp>
    <dsp:sp modelId="{01D01FCB-368A-44EA-B55E-6B4D29727902}">
      <dsp:nvSpPr>
        <dsp:cNvPr id="0" name=""/>
        <dsp:cNvSpPr/>
      </dsp:nvSpPr>
      <dsp:spPr>
        <a:xfrm>
          <a:off x="2855364" y="369337"/>
          <a:ext cx="2065889" cy="2292351"/>
        </a:xfrm>
        <a:prstGeom prst="circularArrow">
          <a:avLst>
            <a:gd name="adj1" fmla="val 2311"/>
            <a:gd name="adj2" fmla="val 278812"/>
            <a:gd name="adj3" fmla="val 20509146"/>
            <a:gd name="adj4" fmla="val 13538979"/>
            <a:gd name="adj5" fmla="val 2696"/>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7DF6AF1-E56D-47D5-AC7C-2AE9925D154C}">
      <dsp:nvSpPr>
        <dsp:cNvPr id="0" name=""/>
        <dsp:cNvSpPr/>
      </dsp:nvSpPr>
      <dsp:spPr>
        <a:xfrm>
          <a:off x="2728891" y="1033955"/>
          <a:ext cx="1411566" cy="56133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es-CL" sz="1200" kern="1200" dirty="0" smtClean="0"/>
            <a:t>ORGANIZACIÓN</a:t>
          </a:r>
          <a:endParaRPr lang="es-CL" sz="1200" kern="1200" dirty="0"/>
        </a:p>
      </dsp:txBody>
      <dsp:txXfrm>
        <a:off x="2745332" y="1050396"/>
        <a:ext cx="1378684" cy="528451"/>
      </dsp:txXfrm>
    </dsp:sp>
    <dsp:sp modelId="{D1DCBAAB-055B-48F1-A968-5FF5E84AA085}">
      <dsp:nvSpPr>
        <dsp:cNvPr id="0" name=""/>
        <dsp:cNvSpPr/>
      </dsp:nvSpPr>
      <dsp:spPr>
        <a:xfrm>
          <a:off x="4309875" y="1321987"/>
          <a:ext cx="1864659" cy="225256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57150" lvl="1" indent="-57150" algn="l" defTabSz="488950">
            <a:lnSpc>
              <a:spcPct val="90000"/>
            </a:lnSpc>
            <a:spcBef>
              <a:spcPct val="0"/>
            </a:spcBef>
            <a:spcAft>
              <a:spcPct val="15000"/>
            </a:spcAft>
            <a:buChar char="••"/>
          </a:pPr>
          <a:r>
            <a:rPr lang="es-CL" sz="1100" kern="1200" dirty="0" smtClean="0"/>
            <a:t>DESARROLLA CAPACIDAD CONTINUA DE ADAPTACIÓN AL CAMBIO</a:t>
          </a:r>
          <a:endParaRPr lang="es-CL" sz="1100" kern="1200" dirty="0"/>
        </a:p>
        <a:p>
          <a:pPr marL="57150" lvl="1" indent="-57150" algn="l" defTabSz="488950">
            <a:lnSpc>
              <a:spcPct val="90000"/>
            </a:lnSpc>
            <a:spcBef>
              <a:spcPct val="0"/>
            </a:spcBef>
            <a:spcAft>
              <a:spcPct val="15000"/>
            </a:spcAft>
            <a:buChar char="••"/>
          </a:pPr>
          <a:r>
            <a:rPr lang="es-CL" sz="1100" kern="1200" dirty="0" smtClean="0"/>
            <a:t>INNOVA EN IDEAS, PRODUCTOS Y RELACIONES EN FORMA PARTICIPATIVA</a:t>
          </a:r>
          <a:endParaRPr lang="es-CL" sz="1100" kern="1200" dirty="0"/>
        </a:p>
      </dsp:txBody>
      <dsp:txXfrm>
        <a:off x="4361713" y="1373825"/>
        <a:ext cx="1760983" cy="1666199"/>
      </dsp:txXfrm>
    </dsp:sp>
    <dsp:sp modelId="{274FEF63-D419-44EE-ACAF-656D6968DCD1}">
      <dsp:nvSpPr>
        <dsp:cNvPr id="0" name=""/>
        <dsp:cNvSpPr/>
      </dsp:nvSpPr>
      <dsp:spPr>
        <a:xfrm>
          <a:off x="5393765" y="2516839"/>
          <a:ext cx="1743364" cy="1743364"/>
        </a:xfrm>
        <a:prstGeom prst="leftCircularArrow">
          <a:avLst>
            <a:gd name="adj1" fmla="val 2738"/>
            <a:gd name="adj2" fmla="val 333685"/>
            <a:gd name="adj3" fmla="val 1399719"/>
            <a:gd name="adj4" fmla="val 8315013"/>
            <a:gd name="adj5" fmla="val 319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429F2A7-8B51-4D23-9C15-8F89975808D5}">
      <dsp:nvSpPr>
        <dsp:cNvPr id="0" name=""/>
        <dsp:cNvSpPr/>
      </dsp:nvSpPr>
      <dsp:spPr>
        <a:xfrm>
          <a:off x="4943602" y="3122184"/>
          <a:ext cx="1411566" cy="56133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es-CL" sz="1200" kern="1200" dirty="0" smtClean="0"/>
            <a:t>ORGANIZACIÓN DE APRENDIZAJE</a:t>
          </a:r>
          <a:endParaRPr lang="es-CL" sz="1200" kern="1200" dirty="0"/>
        </a:p>
      </dsp:txBody>
      <dsp:txXfrm>
        <a:off x="4960043" y="3138625"/>
        <a:ext cx="1378684" cy="528451"/>
      </dsp:txXfrm>
    </dsp:sp>
    <dsp:sp modelId="{DBE88484-7667-4AB1-8C29-0B73BE60F145}">
      <dsp:nvSpPr>
        <dsp:cNvPr id="0" name=""/>
        <dsp:cNvSpPr/>
      </dsp:nvSpPr>
      <dsp:spPr>
        <a:xfrm>
          <a:off x="6472935" y="1270297"/>
          <a:ext cx="1832581" cy="235594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0" lvl="1" indent="0" algn="l" defTabSz="453389">
            <a:lnSpc>
              <a:spcPct val="100000"/>
            </a:lnSpc>
            <a:spcBef>
              <a:spcPct val="0"/>
            </a:spcBef>
            <a:spcAft>
              <a:spcPts val="0"/>
            </a:spcAft>
            <a:buChar char="••"/>
          </a:pPr>
          <a:r>
            <a:rPr lang="es-CL" sz="1020" kern="1200" dirty="0" smtClean="0"/>
            <a:t>GENERA MÁS CONOCIMIENTO</a:t>
          </a:r>
          <a:endParaRPr lang="es-CL" sz="1020" kern="1200" dirty="0"/>
        </a:p>
        <a:p>
          <a:pPr marL="0" lvl="1" indent="0" algn="l" defTabSz="453389">
            <a:lnSpc>
              <a:spcPct val="100000"/>
            </a:lnSpc>
            <a:spcBef>
              <a:spcPct val="0"/>
            </a:spcBef>
            <a:spcAft>
              <a:spcPts val="0"/>
            </a:spcAft>
            <a:buChar char="••"/>
          </a:pPr>
          <a:r>
            <a:rPr lang="es-CL" sz="1020" kern="1200" dirty="0" smtClean="0"/>
            <a:t>LAS PERSONAS GESTIONAN LA INFORMACIÓN</a:t>
          </a:r>
          <a:endParaRPr lang="es-CL" sz="1020" kern="1200" dirty="0"/>
        </a:p>
        <a:p>
          <a:pPr marL="0" lvl="1" indent="0" algn="l" defTabSz="453389">
            <a:lnSpc>
              <a:spcPct val="100000"/>
            </a:lnSpc>
            <a:spcBef>
              <a:spcPct val="0"/>
            </a:spcBef>
            <a:spcAft>
              <a:spcPts val="0"/>
            </a:spcAft>
            <a:buChar char="••"/>
          </a:pPr>
          <a:r>
            <a:rPr lang="es-CL" sz="1020" kern="1200" dirty="0" smtClean="0"/>
            <a:t>DESARROLLA EL CAPITAL INTELECTUAL</a:t>
          </a:r>
          <a:endParaRPr lang="es-CL" sz="1020" kern="1200" dirty="0"/>
        </a:p>
        <a:p>
          <a:pPr marL="0" lvl="1" indent="0" algn="l" defTabSz="453389">
            <a:lnSpc>
              <a:spcPct val="100000"/>
            </a:lnSpc>
            <a:spcBef>
              <a:spcPct val="0"/>
            </a:spcBef>
            <a:spcAft>
              <a:spcPts val="0"/>
            </a:spcAft>
            <a:buChar char="••"/>
          </a:pPr>
          <a:r>
            <a:rPr lang="es-CL" sz="1020" kern="1200" dirty="0" smtClean="0"/>
            <a:t>POTENCIA COMPETENCIAS</a:t>
          </a:r>
          <a:endParaRPr lang="es-CL" sz="1020" kern="1200" dirty="0"/>
        </a:p>
        <a:p>
          <a:pPr marL="0" lvl="1" indent="0" algn="l" defTabSz="453389">
            <a:lnSpc>
              <a:spcPct val="100000"/>
            </a:lnSpc>
            <a:spcBef>
              <a:spcPct val="0"/>
            </a:spcBef>
            <a:spcAft>
              <a:spcPts val="0"/>
            </a:spcAft>
            <a:buChar char="••"/>
          </a:pPr>
          <a:r>
            <a:rPr lang="es-CL" sz="1020" kern="1200" dirty="0" smtClean="0"/>
            <a:t>GENERA VALOR</a:t>
          </a:r>
          <a:endParaRPr lang="es-CL" sz="1020" kern="1200" dirty="0"/>
        </a:p>
      </dsp:txBody>
      <dsp:txXfrm>
        <a:off x="6526609" y="1828817"/>
        <a:ext cx="1725233" cy="1743755"/>
      </dsp:txXfrm>
    </dsp:sp>
    <dsp:sp modelId="{0370AD43-76B6-4960-A079-456624700449}">
      <dsp:nvSpPr>
        <dsp:cNvPr id="0" name=""/>
        <dsp:cNvSpPr/>
      </dsp:nvSpPr>
      <dsp:spPr>
        <a:xfrm>
          <a:off x="6916408" y="1105963"/>
          <a:ext cx="1411566" cy="56133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5240" rIns="22860" bIns="15240" numCol="1" spcCol="1270" anchor="ctr" anchorCtr="0">
          <a:noAutofit/>
        </a:bodyPr>
        <a:lstStyle/>
        <a:p>
          <a:pPr lvl="0" algn="ctr" defTabSz="533400">
            <a:lnSpc>
              <a:spcPct val="100000"/>
            </a:lnSpc>
            <a:spcBef>
              <a:spcPct val="0"/>
            </a:spcBef>
            <a:spcAft>
              <a:spcPts val="0"/>
            </a:spcAft>
          </a:pPr>
          <a:r>
            <a:rPr lang="es-CL" sz="1200" kern="1200" dirty="0" smtClean="0"/>
            <a:t>ORGANIZACIÓN DEL CONOCIMIENTO</a:t>
          </a:r>
          <a:endParaRPr lang="es-CL" sz="1200" kern="1200" dirty="0"/>
        </a:p>
      </dsp:txBody>
      <dsp:txXfrm>
        <a:off x="6932849" y="1122404"/>
        <a:ext cx="1378684" cy="52845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B6E048-B35E-4449-8A87-F362FF95076C}">
      <dsp:nvSpPr>
        <dsp:cNvPr id="0" name=""/>
        <dsp:cNvSpPr/>
      </dsp:nvSpPr>
      <dsp:spPr>
        <a:xfrm>
          <a:off x="1705880" y="0"/>
          <a:ext cx="5013176" cy="501317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lvl="0" algn="ctr" defTabSz="395605">
            <a:lnSpc>
              <a:spcPct val="90000"/>
            </a:lnSpc>
            <a:spcBef>
              <a:spcPct val="0"/>
            </a:spcBef>
            <a:spcAft>
              <a:spcPct val="35000"/>
            </a:spcAft>
          </a:pPr>
          <a:r>
            <a:rPr lang="es-CL" sz="890" kern="1200" dirty="0" smtClean="0"/>
            <a:t>ORGANIZACIÓN DEL CONOCIMIENTO</a:t>
          </a:r>
          <a:endParaRPr lang="es-CL" sz="890" kern="1200" dirty="0"/>
        </a:p>
      </dsp:txBody>
      <dsp:txXfrm>
        <a:off x="3272497" y="250658"/>
        <a:ext cx="1879941" cy="501317"/>
      </dsp:txXfrm>
    </dsp:sp>
    <dsp:sp modelId="{57C71FF8-1FD9-4BA0-8EF0-B3567E3E7E47}">
      <dsp:nvSpPr>
        <dsp:cNvPr id="0" name=""/>
        <dsp:cNvSpPr/>
      </dsp:nvSpPr>
      <dsp:spPr>
        <a:xfrm>
          <a:off x="2081868" y="751976"/>
          <a:ext cx="4261199" cy="426119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lvl="0" algn="ctr" defTabSz="400050">
            <a:lnSpc>
              <a:spcPct val="90000"/>
            </a:lnSpc>
            <a:spcBef>
              <a:spcPct val="0"/>
            </a:spcBef>
            <a:spcAft>
              <a:spcPct val="35000"/>
            </a:spcAft>
          </a:pPr>
          <a:r>
            <a:rPr lang="es-CL" sz="900" kern="1200" dirty="0" smtClean="0"/>
            <a:t>EQUIPO DE ALTO RENDIMIENTO</a:t>
          </a:r>
          <a:endParaRPr lang="es-CL" sz="900" kern="1200" dirty="0"/>
        </a:p>
      </dsp:txBody>
      <dsp:txXfrm>
        <a:off x="3293646" y="996995"/>
        <a:ext cx="1837642" cy="490037"/>
      </dsp:txXfrm>
    </dsp:sp>
    <dsp:sp modelId="{F30157EB-8455-4DC1-93FA-AC146FCA4A5B}">
      <dsp:nvSpPr>
        <dsp:cNvPr id="0" name=""/>
        <dsp:cNvSpPr/>
      </dsp:nvSpPr>
      <dsp:spPr>
        <a:xfrm>
          <a:off x="2457856" y="1503952"/>
          <a:ext cx="3509223" cy="350922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lvl="0" algn="ctr" defTabSz="400050">
            <a:lnSpc>
              <a:spcPct val="90000"/>
            </a:lnSpc>
            <a:spcBef>
              <a:spcPct val="0"/>
            </a:spcBef>
            <a:spcAft>
              <a:spcPct val="35000"/>
            </a:spcAft>
          </a:pPr>
          <a:r>
            <a:rPr lang="es-CL" sz="900" kern="1200" dirty="0" smtClean="0"/>
            <a:t>ORGANIZACIÓN DE APRENDIZAJE</a:t>
          </a:r>
          <a:endParaRPr lang="es-CL" sz="900" kern="1200" dirty="0"/>
        </a:p>
      </dsp:txBody>
      <dsp:txXfrm>
        <a:off x="3304456" y="1746089"/>
        <a:ext cx="1816023" cy="484272"/>
      </dsp:txXfrm>
    </dsp:sp>
    <dsp:sp modelId="{EC5ECD70-8E9A-4A39-9907-BCC0837D3C47}">
      <dsp:nvSpPr>
        <dsp:cNvPr id="0" name=""/>
        <dsp:cNvSpPr/>
      </dsp:nvSpPr>
      <dsp:spPr>
        <a:xfrm>
          <a:off x="2833844" y="2255929"/>
          <a:ext cx="2757246" cy="275724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lvl="0" algn="ctr" defTabSz="400050">
            <a:lnSpc>
              <a:spcPct val="90000"/>
            </a:lnSpc>
            <a:spcBef>
              <a:spcPct val="0"/>
            </a:spcBef>
            <a:spcAft>
              <a:spcPct val="35000"/>
            </a:spcAft>
          </a:pPr>
          <a:r>
            <a:rPr lang="es-CL" sz="900" kern="1200" dirty="0" smtClean="0"/>
            <a:t>EQUIPO</a:t>
          </a:r>
          <a:endParaRPr lang="es-CL" sz="900" kern="1200" dirty="0"/>
        </a:p>
      </dsp:txBody>
      <dsp:txXfrm>
        <a:off x="3468011" y="2504081"/>
        <a:ext cx="1488913" cy="496304"/>
      </dsp:txXfrm>
    </dsp:sp>
    <dsp:sp modelId="{3C136C68-DE23-4540-977B-094C5CA7A8B2}">
      <dsp:nvSpPr>
        <dsp:cNvPr id="0" name=""/>
        <dsp:cNvSpPr/>
      </dsp:nvSpPr>
      <dsp:spPr>
        <a:xfrm>
          <a:off x="3209832" y="3007905"/>
          <a:ext cx="2005270" cy="200527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lvl="0" algn="ctr" defTabSz="400050">
            <a:lnSpc>
              <a:spcPct val="90000"/>
            </a:lnSpc>
            <a:spcBef>
              <a:spcPct val="0"/>
            </a:spcBef>
            <a:spcAft>
              <a:spcPct val="35000"/>
            </a:spcAft>
          </a:pPr>
          <a:r>
            <a:rPr lang="es-CL" sz="900" kern="1200" dirty="0" smtClean="0"/>
            <a:t>ORGANIZACIÓN</a:t>
          </a:r>
          <a:endParaRPr lang="es-CL" sz="900" kern="1200" dirty="0"/>
        </a:p>
      </dsp:txBody>
      <dsp:txXfrm>
        <a:off x="3560755" y="3258564"/>
        <a:ext cx="1303425" cy="501317"/>
      </dsp:txXfrm>
    </dsp:sp>
    <dsp:sp modelId="{EEC56360-073C-4FDC-AD3E-91552D42294E}">
      <dsp:nvSpPr>
        <dsp:cNvPr id="0" name=""/>
        <dsp:cNvSpPr/>
      </dsp:nvSpPr>
      <dsp:spPr>
        <a:xfrm>
          <a:off x="3585821" y="3759882"/>
          <a:ext cx="1253294" cy="125329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lvl="0" algn="ctr" defTabSz="400050">
            <a:lnSpc>
              <a:spcPct val="90000"/>
            </a:lnSpc>
            <a:spcBef>
              <a:spcPct val="0"/>
            </a:spcBef>
            <a:spcAft>
              <a:spcPct val="35000"/>
            </a:spcAft>
          </a:pPr>
          <a:r>
            <a:rPr lang="es-CL" sz="900" kern="1200" dirty="0" smtClean="0"/>
            <a:t>GRUPO</a:t>
          </a:r>
          <a:endParaRPr lang="es-CL" sz="900" kern="1200" dirty="0"/>
        </a:p>
      </dsp:txBody>
      <dsp:txXfrm>
        <a:off x="3786348" y="3947249"/>
        <a:ext cx="852239" cy="302043"/>
      </dsp:txXfrm>
    </dsp:sp>
    <dsp:sp modelId="{2031E54D-D6CC-425D-B171-54B9E1F4CC70}">
      <dsp:nvSpPr>
        <dsp:cNvPr id="0" name=""/>
        <dsp:cNvSpPr/>
      </dsp:nvSpPr>
      <dsp:spPr>
        <a:xfrm>
          <a:off x="3836479" y="4261199"/>
          <a:ext cx="751976" cy="75197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896" tIns="56896" rIns="56896" bIns="56896" numCol="1" spcCol="1270" anchor="ctr" anchorCtr="0">
          <a:noAutofit/>
        </a:bodyPr>
        <a:lstStyle/>
        <a:p>
          <a:pPr lvl="0" algn="ctr" defTabSz="355600">
            <a:lnSpc>
              <a:spcPct val="90000"/>
            </a:lnSpc>
            <a:spcBef>
              <a:spcPct val="0"/>
            </a:spcBef>
            <a:spcAft>
              <a:spcPct val="35000"/>
            </a:spcAft>
          </a:pPr>
          <a:r>
            <a:rPr lang="es-CL" sz="800" kern="1200" dirty="0" smtClean="0"/>
            <a:t>PERSONA</a:t>
          </a:r>
          <a:endParaRPr lang="es-CL" sz="800" kern="1200" dirty="0"/>
        </a:p>
      </dsp:txBody>
      <dsp:txXfrm>
        <a:off x="3946604" y="4449193"/>
        <a:ext cx="531727" cy="375988"/>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DB4A0D-0AA7-4223-9848-15832CDF0E46}">
      <dsp:nvSpPr>
        <dsp:cNvPr id="0" name=""/>
        <dsp:cNvSpPr/>
      </dsp:nvSpPr>
      <dsp:spPr>
        <a:xfrm>
          <a:off x="1866838" y="382268"/>
          <a:ext cx="4291798" cy="4291798"/>
        </a:xfrm>
        <a:prstGeom prst="blockArc">
          <a:avLst>
            <a:gd name="adj1" fmla="val 14040000"/>
            <a:gd name="adj2" fmla="val 16200000"/>
            <a:gd name="adj3" fmla="val 275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818A0EF-FD89-4C19-8FED-BDC5A4283FD1}">
      <dsp:nvSpPr>
        <dsp:cNvPr id="0" name=""/>
        <dsp:cNvSpPr/>
      </dsp:nvSpPr>
      <dsp:spPr>
        <a:xfrm>
          <a:off x="1866838" y="382268"/>
          <a:ext cx="4291798" cy="4291798"/>
        </a:xfrm>
        <a:prstGeom prst="blockArc">
          <a:avLst>
            <a:gd name="adj1" fmla="val 11880000"/>
            <a:gd name="adj2" fmla="val 14040000"/>
            <a:gd name="adj3" fmla="val 275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B3AFA75-60A1-49A5-866A-42FEA1FB1C59}">
      <dsp:nvSpPr>
        <dsp:cNvPr id="0" name=""/>
        <dsp:cNvSpPr/>
      </dsp:nvSpPr>
      <dsp:spPr>
        <a:xfrm>
          <a:off x="1866838" y="382268"/>
          <a:ext cx="4291798" cy="4291798"/>
        </a:xfrm>
        <a:prstGeom prst="blockArc">
          <a:avLst>
            <a:gd name="adj1" fmla="val 9720000"/>
            <a:gd name="adj2" fmla="val 11880000"/>
            <a:gd name="adj3" fmla="val 275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FE3EC62-2E52-47D3-891D-2BF7126D77BA}">
      <dsp:nvSpPr>
        <dsp:cNvPr id="0" name=""/>
        <dsp:cNvSpPr/>
      </dsp:nvSpPr>
      <dsp:spPr>
        <a:xfrm>
          <a:off x="1884473" y="439262"/>
          <a:ext cx="4291798" cy="4291798"/>
        </a:xfrm>
        <a:prstGeom prst="blockArc">
          <a:avLst>
            <a:gd name="adj1" fmla="val 7704877"/>
            <a:gd name="adj2" fmla="val 9816914"/>
            <a:gd name="adj3" fmla="val 275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D8B98BF-5C5D-4B35-BF83-CE641DB23433}">
      <dsp:nvSpPr>
        <dsp:cNvPr id="0" name=""/>
        <dsp:cNvSpPr/>
      </dsp:nvSpPr>
      <dsp:spPr>
        <a:xfrm>
          <a:off x="1751714" y="342142"/>
          <a:ext cx="4291798" cy="4291798"/>
        </a:xfrm>
        <a:prstGeom prst="blockArc">
          <a:avLst>
            <a:gd name="adj1" fmla="val 5297929"/>
            <a:gd name="adj2" fmla="val 7437610"/>
            <a:gd name="adj3" fmla="val 275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76A5FF9-7374-4BDE-9B89-6FB096D1470B}">
      <dsp:nvSpPr>
        <dsp:cNvPr id="0" name=""/>
        <dsp:cNvSpPr/>
      </dsp:nvSpPr>
      <dsp:spPr>
        <a:xfrm>
          <a:off x="1921423" y="343910"/>
          <a:ext cx="4291798" cy="4291798"/>
        </a:xfrm>
        <a:prstGeom prst="blockArc">
          <a:avLst>
            <a:gd name="adj1" fmla="val 3348377"/>
            <a:gd name="adj2" fmla="val 5573696"/>
            <a:gd name="adj3" fmla="val 275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7096CAC-064D-4E39-A40F-BB9C7DFAB039}">
      <dsp:nvSpPr>
        <dsp:cNvPr id="0" name=""/>
        <dsp:cNvSpPr/>
      </dsp:nvSpPr>
      <dsp:spPr>
        <a:xfrm>
          <a:off x="1866838" y="382268"/>
          <a:ext cx="4291798" cy="4291798"/>
        </a:xfrm>
        <a:prstGeom prst="blockArc">
          <a:avLst>
            <a:gd name="adj1" fmla="val 1080000"/>
            <a:gd name="adj2" fmla="val 3240000"/>
            <a:gd name="adj3" fmla="val 275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526C4F0-33A1-4936-9E78-68A4FA43F018}">
      <dsp:nvSpPr>
        <dsp:cNvPr id="0" name=""/>
        <dsp:cNvSpPr/>
      </dsp:nvSpPr>
      <dsp:spPr>
        <a:xfrm>
          <a:off x="1844639" y="455014"/>
          <a:ext cx="4291798" cy="4291798"/>
        </a:xfrm>
        <a:prstGeom prst="blockArc">
          <a:avLst>
            <a:gd name="adj1" fmla="val 20382694"/>
            <a:gd name="adj2" fmla="val 956444"/>
            <a:gd name="adj3" fmla="val 275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32E68D1-189A-4FD4-9206-835652801ABD}">
      <dsp:nvSpPr>
        <dsp:cNvPr id="0" name=""/>
        <dsp:cNvSpPr/>
      </dsp:nvSpPr>
      <dsp:spPr>
        <a:xfrm>
          <a:off x="1804328" y="335060"/>
          <a:ext cx="4291798" cy="4291798"/>
        </a:xfrm>
        <a:prstGeom prst="blockArc">
          <a:avLst>
            <a:gd name="adj1" fmla="val 18487255"/>
            <a:gd name="adj2" fmla="val 20588289"/>
            <a:gd name="adj3" fmla="val 275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F2C4106-A75F-4CD8-9686-A558F9498E4F}">
      <dsp:nvSpPr>
        <dsp:cNvPr id="0" name=""/>
        <dsp:cNvSpPr/>
      </dsp:nvSpPr>
      <dsp:spPr>
        <a:xfrm>
          <a:off x="1866838" y="382268"/>
          <a:ext cx="4291798" cy="4291798"/>
        </a:xfrm>
        <a:prstGeom prst="blockArc">
          <a:avLst>
            <a:gd name="adj1" fmla="val 16200000"/>
            <a:gd name="adj2" fmla="val 18360000"/>
            <a:gd name="adj3" fmla="val 275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FBFB122-8F0E-4E71-AF22-9B369279E760}">
      <dsp:nvSpPr>
        <dsp:cNvPr id="0" name=""/>
        <dsp:cNvSpPr/>
      </dsp:nvSpPr>
      <dsp:spPr>
        <a:xfrm>
          <a:off x="2900245" y="1940800"/>
          <a:ext cx="2224985" cy="117473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ts val="0"/>
            </a:spcAft>
          </a:pPr>
          <a:r>
            <a:rPr lang="es-CL" sz="1400" kern="1200" dirty="0" smtClean="0"/>
            <a:t>FUNDAMENTOS</a:t>
          </a:r>
        </a:p>
        <a:p>
          <a:pPr lvl="0" algn="ctr" defTabSz="622300">
            <a:lnSpc>
              <a:spcPct val="90000"/>
            </a:lnSpc>
            <a:spcBef>
              <a:spcPct val="0"/>
            </a:spcBef>
            <a:spcAft>
              <a:spcPts val="0"/>
            </a:spcAft>
          </a:pPr>
          <a:r>
            <a:rPr lang="es-CL" sz="1400" kern="1200" dirty="0" smtClean="0"/>
            <a:t>EQUIPOS ALTO RENDIMIENTO</a:t>
          </a:r>
          <a:endParaRPr lang="es-CL" sz="1400" kern="1200" dirty="0"/>
        </a:p>
      </dsp:txBody>
      <dsp:txXfrm>
        <a:off x="3226087" y="2112836"/>
        <a:ext cx="1573301" cy="830663"/>
      </dsp:txXfrm>
    </dsp:sp>
    <dsp:sp modelId="{494F5C35-E4AB-4261-81FD-BD9A7F01B26A}">
      <dsp:nvSpPr>
        <dsp:cNvPr id="0" name=""/>
        <dsp:cNvSpPr/>
      </dsp:nvSpPr>
      <dsp:spPr>
        <a:xfrm>
          <a:off x="3514032" y="714"/>
          <a:ext cx="997410" cy="82231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CL" sz="1000" kern="1200" dirty="0" smtClean="0"/>
            <a:t>OBJETIVOS</a:t>
          </a:r>
        </a:p>
        <a:p>
          <a:pPr lvl="0" algn="ctr" defTabSz="444500">
            <a:lnSpc>
              <a:spcPct val="90000"/>
            </a:lnSpc>
            <a:spcBef>
              <a:spcPct val="0"/>
            </a:spcBef>
            <a:spcAft>
              <a:spcPct val="35000"/>
            </a:spcAft>
          </a:pPr>
          <a:r>
            <a:rPr lang="es-CL" sz="1000" kern="1200" dirty="0" smtClean="0"/>
            <a:t>CLAROS</a:t>
          </a:r>
          <a:endParaRPr lang="es-CL" sz="1000" kern="1200" dirty="0"/>
        </a:p>
      </dsp:txBody>
      <dsp:txXfrm>
        <a:off x="3660099" y="121139"/>
        <a:ext cx="705276" cy="581465"/>
      </dsp:txXfrm>
    </dsp:sp>
    <dsp:sp modelId="{D822968E-D9F5-4401-87A3-F57EB9C32839}">
      <dsp:nvSpPr>
        <dsp:cNvPr id="0" name=""/>
        <dsp:cNvSpPr/>
      </dsp:nvSpPr>
      <dsp:spPr>
        <a:xfrm>
          <a:off x="4747335" y="404891"/>
          <a:ext cx="1018659" cy="82231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s-CL" sz="900" kern="1200" dirty="0" smtClean="0"/>
            <a:t>ROLES DEFINIDOS</a:t>
          </a:r>
          <a:endParaRPr lang="es-CL" sz="900" kern="1200" dirty="0"/>
        </a:p>
      </dsp:txBody>
      <dsp:txXfrm>
        <a:off x="4896514" y="525316"/>
        <a:ext cx="720301" cy="581465"/>
      </dsp:txXfrm>
    </dsp:sp>
    <dsp:sp modelId="{C4855E18-EC75-422E-8B67-41FD6048655A}">
      <dsp:nvSpPr>
        <dsp:cNvPr id="0" name=""/>
        <dsp:cNvSpPr/>
      </dsp:nvSpPr>
      <dsp:spPr>
        <a:xfrm>
          <a:off x="5472601" y="1455938"/>
          <a:ext cx="1005872" cy="82231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es-CL" sz="800" kern="1200" dirty="0" smtClean="0"/>
            <a:t>COMUNICACIÓN</a:t>
          </a:r>
        </a:p>
        <a:p>
          <a:pPr lvl="0" algn="ctr" defTabSz="355600">
            <a:lnSpc>
              <a:spcPct val="90000"/>
            </a:lnSpc>
            <a:spcBef>
              <a:spcPct val="0"/>
            </a:spcBef>
            <a:spcAft>
              <a:spcPct val="35000"/>
            </a:spcAft>
          </a:pPr>
          <a:r>
            <a:rPr lang="es-CL" sz="800" kern="1200" dirty="0" smtClean="0"/>
            <a:t>EFECTIVA</a:t>
          </a:r>
          <a:endParaRPr lang="es-CL" sz="800" kern="1200" dirty="0"/>
        </a:p>
      </dsp:txBody>
      <dsp:txXfrm>
        <a:off x="5619908" y="1576363"/>
        <a:ext cx="711258" cy="581465"/>
      </dsp:txXfrm>
    </dsp:sp>
    <dsp:sp modelId="{DDA3642C-A187-44F2-9A17-0A950B0D613B}">
      <dsp:nvSpPr>
        <dsp:cNvPr id="0" name=""/>
        <dsp:cNvSpPr/>
      </dsp:nvSpPr>
      <dsp:spPr>
        <a:xfrm>
          <a:off x="5508420" y="2770981"/>
          <a:ext cx="1034069" cy="82231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es-CL" sz="800" kern="1200" dirty="0" smtClean="0"/>
            <a:t>TOMA DECISIONES</a:t>
          </a:r>
        </a:p>
        <a:p>
          <a:pPr lvl="0" algn="ctr" defTabSz="355600">
            <a:lnSpc>
              <a:spcPct val="90000"/>
            </a:lnSpc>
            <a:spcBef>
              <a:spcPct val="0"/>
            </a:spcBef>
            <a:spcAft>
              <a:spcPct val="35000"/>
            </a:spcAft>
          </a:pPr>
          <a:r>
            <a:rPr lang="es-CL" sz="800" kern="1200" dirty="0" smtClean="0"/>
            <a:t>EFECTIVA</a:t>
          </a:r>
          <a:endParaRPr lang="es-CL" sz="800" kern="1200" dirty="0"/>
        </a:p>
      </dsp:txBody>
      <dsp:txXfrm>
        <a:off x="5659856" y="2891406"/>
        <a:ext cx="731197" cy="581465"/>
      </dsp:txXfrm>
    </dsp:sp>
    <dsp:sp modelId="{53EBDE05-4D46-4146-AEA9-DD391E435219}">
      <dsp:nvSpPr>
        <dsp:cNvPr id="0" name=""/>
        <dsp:cNvSpPr/>
      </dsp:nvSpPr>
      <dsp:spPr>
        <a:xfrm>
          <a:off x="4705969" y="3829129"/>
          <a:ext cx="1101392" cy="82231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es-CL" sz="800" kern="1200" dirty="0" smtClean="0"/>
            <a:t>PARTICIPACIÓN</a:t>
          </a:r>
          <a:endParaRPr lang="es-CL" sz="800" kern="1200" dirty="0"/>
        </a:p>
      </dsp:txBody>
      <dsp:txXfrm>
        <a:off x="4867264" y="3949554"/>
        <a:ext cx="778802" cy="581465"/>
      </dsp:txXfrm>
    </dsp:sp>
    <dsp:sp modelId="{018341F5-1135-4737-96EB-663D58284ED1}">
      <dsp:nvSpPr>
        <dsp:cNvPr id="0" name=""/>
        <dsp:cNvSpPr/>
      </dsp:nvSpPr>
      <dsp:spPr>
        <a:xfrm>
          <a:off x="3462791" y="4192247"/>
          <a:ext cx="995297" cy="82231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CL" sz="1000" kern="1200" dirty="0" smtClean="0"/>
            <a:t>DIVERSIDAD</a:t>
          </a:r>
        </a:p>
        <a:p>
          <a:pPr lvl="0" algn="ctr" defTabSz="444500">
            <a:lnSpc>
              <a:spcPct val="90000"/>
            </a:lnSpc>
            <a:spcBef>
              <a:spcPct val="0"/>
            </a:spcBef>
            <a:spcAft>
              <a:spcPct val="35000"/>
            </a:spcAft>
          </a:pPr>
          <a:r>
            <a:rPr lang="es-CL" sz="1000" kern="1200" dirty="0" smtClean="0"/>
            <a:t>VALORADA</a:t>
          </a:r>
          <a:endParaRPr lang="es-CL" sz="1000" kern="1200" dirty="0"/>
        </a:p>
      </dsp:txBody>
      <dsp:txXfrm>
        <a:off x="3608549" y="4312672"/>
        <a:ext cx="703781" cy="581465"/>
      </dsp:txXfrm>
    </dsp:sp>
    <dsp:sp modelId="{89B86FA1-3EA9-4593-B1FC-3F407F2FB5FC}">
      <dsp:nvSpPr>
        <dsp:cNvPr id="0" name=""/>
        <dsp:cNvSpPr/>
      </dsp:nvSpPr>
      <dsp:spPr>
        <a:xfrm>
          <a:off x="2232248" y="3832195"/>
          <a:ext cx="966335" cy="82231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es-CL" sz="800" kern="1200" dirty="0" smtClean="0"/>
            <a:t>CONFLICTOS</a:t>
          </a:r>
        </a:p>
        <a:p>
          <a:pPr lvl="0" algn="ctr" defTabSz="355600">
            <a:lnSpc>
              <a:spcPct val="90000"/>
            </a:lnSpc>
            <a:spcBef>
              <a:spcPct val="0"/>
            </a:spcBef>
            <a:spcAft>
              <a:spcPct val="35000"/>
            </a:spcAft>
          </a:pPr>
          <a:r>
            <a:rPr lang="es-CL" sz="800" kern="1200" dirty="0" smtClean="0"/>
            <a:t>GESTIONADOS</a:t>
          </a:r>
          <a:endParaRPr lang="es-CL" sz="800" kern="1200" dirty="0"/>
        </a:p>
      </dsp:txBody>
      <dsp:txXfrm>
        <a:off x="2373764" y="3952620"/>
        <a:ext cx="683303" cy="581465"/>
      </dsp:txXfrm>
    </dsp:sp>
    <dsp:sp modelId="{29065577-1575-41FF-A88C-5DAC719E1129}">
      <dsp:nvSpPr>
        <dsp:cNvPr id="0" name=""/>
        <dsp:cNvSpPr/>
      </dsp:nvSpPr>
      <dsp:spPr>
        <a:xfrm>
          <a:off x="1450398" y="2752080"/>
          <a:ext cx="1099246" cy="86011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311150">
            <a:lnSpc>
              <a:spcPct val="90000"/>
            </a:lnSpc>
            <a:spcBef>
              <a:spcPct val="0"/>
            </a:spcBef>
            <a:spcAft>
              <a:spcPct val="35000"/>
            </a:spcAft>
          </a:pPr>
          <a:r>
            <a:rPr lang="es-CL" sz="700" kern="1200" dirty="0" smtClean="0"/>
            <a:t>CLIMA ORGANIZACIONAL</a:t>
          </a:r>
        </a:p>
        <a:p>
          <a:pPr lvl="0" algn="ctr" defTabSz="311150">
            <a:lnSpc>
              <a:spcPct val="90000"/>
            </a:lnSpc>
            <a:spcBef>
              <a:spcPct val="0"/>
            </a:spcBef>
            <a:spcAft>
              <a:spcPct val="35000"/>
            </a:spcAft>
          </a:pPr>
          <a:r>
            <a:rPr lang="es-CL" sz="700" kern="1200" dirty="0" smtClean="0"/>
            <a:t>POSITIVO</a:t>
          </a:r>
          <a:endParaRPr lang="es-CL" sz="700" kern="1200" dirty="0"/>
        </a:p>
      </dsp:txBody>
      <dsp:txXfrm>
        <a:off x="1611379" y="2878041"/>
        <a:ext cx="777284" cy="608195"/>
      </dsp:txXfrm>
    </dsp:sp>
    <dsp:sp modelId="{BE866E52-DB0A-4796-BA9E-FBD7ABA3A0EC}">
      <dsp:nvSpPr>
        <dsp:cNvPr id="0" name=""/>
        <dsp:cNvSpPr/>
      </dsp:nvSpPr>
      <dsp:spPr>
        <a:xfrm>
          <a:off x="1509119" y="1463039"/>
          <a:ext cx="981803" cy="82231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es-CL" sz="800" kern="1200" dirty="0" smtClean="0">
              <a:solidFill>
                <a:schemeClr val="bg1"/>
              </a:solidFill>
            </a:rPr>
            <a:t>RELACIONES</a:t>
          </a:r>
        </a:p>
        <a:p>
          <a:pPr lvl="0" algn="ctr" defTabSz="355600">
            <a:lnSpc>
              <a:spcPct val="90000"/>
            </a:lnSpc>
            <a:spcBef>
              <a:spcPct val="0"/>
            </a:spcBef>
            <a:spcAft>
              <a:spcPct val="35000"/>
            </a:spcAft>
          </a:pPr>
          <a:r>
            <a:rPr lang="es-CL" sz="800" kern="1200" dirty="0" smtClean="0">
              <a:solidFill>
                <a:schemeClr val="bg1"/>
              </a:solidFill>
            </a:rPr>
            <a:t>COOPERATIVAS</a:t>
          </a:r>
          <a:endParaRPr lang="es-CL" sz="800" kern="1200" dirty="0">
            <a:solidFill>
              <a:schemeClr val="bg1"/>
            </a:solidFill>
          </a:endParaRPr>
        </a:p>
      </dsp:txBody>
      <dsp:txXfrm>
        <a:off x="1652901" y="1583464"/>
        <a:ext cx="694239" cy="581465"/>
      </dsp:txXfrm>
    </dsp:sp>
    <dsp:sp modelId="{22BCC539-B663-4F14-9F53-658FFBC19767}">
      <dsp:nvSpPr>
        <dsp:cNvPr id="0" name=""/>
        <dsp:cNvSpPr/>
      </dsp:nvSpPr>
      <dsp:spPr>
        <a:xfrm>
          <a:off x="2300033" y="404891"/>
          <a:ext cx="937554" cy="82231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es-CL" sz="800" kern="1200" dirty="0" smtClean="0">
              <a:solidFill>
                <a:schemeClr val="bg1"/>
              </a:solidFill>
            </a:rPr>
            <a:t>LIDERAZGO PARTICIPATIVO</a:t>
          </a:r>
          <a:endParaRPr lang="es-CL" sz="800" kern="1200" dirty="0">
            <a:solidFill>
              <a:schemeClr val="bg1"/>
            </a:solidFill>
          </a:endParaRPr>
        </a:p>
      </dsp:txBody>
      <dsp:txXfrm>
        <a:off x="2437335" y="525316"/>
        <a:ext cx="662950" cy="581465"/>
      </dsp:txXfrm>
    </dsp:sp>
  </dsp:spTree>
</dsp:drawing>
</file>

<file path=ppt/diagrams/layout1.xml><?xml version="1.0" encoding="utf-8"?>
<dgm:layoutDef xmlns:dgm="http://schemas.openxmlformats.org/drawingml/2006/diagram" xmlns:a="http://schemas.openxmlformats.org/drawingml/2006/main" uniqueId="urn:microsoft.com/office/officeart/2011/layout/HexagonRadial">
  <dgm:title val="Hexágonos radiales"/>
  <dgm:desc val="Se usa para mostrar un proceso secuencial  relacionado con un tema o una idea centrales. Limitado a seis formas de Nivel 2. Funciona mejor con poco texto No aparece el texto sin utilizar, pero queda disponible si cambia entre diseño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9/3/layout/DescendingProcess">
  <dgm:title val=""/>
  <dgm:desc val=""/>
  <dgm:catLst>
    <dgm:cat type="process" pri="23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clrData>
  <dgm:layoutNode name="Name0">
    <dgm:varLst>
      <dgm:chMax val="7"/>
      <dgm:chPref val="5"/>
    </dgm:varLst>
    <dgm:alg type="composite">
      <dgm:param type="ar" val="1.1"/>
    </dgm:alg>
    <dgm:shape xmlns:r="http://schemas.openxmlformats.org/officeDocument/2006/relationships" r:blip="">
      <dgm:adjLst/>
    </dgm:shape>
    <dgm:choose name="Name1">
      <dgm:if name="Name2" axis="ch" ptType="node" func="cnt" op="equ" val="1">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Lst>
      </dgm:if>
      <dgm:if name="Name3" axis="ch" ptType="node" func="cnt" op="equ" val="2">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
          <dgm:constr type="b" for="ch" forName="txNode2" refType="h"/>
          <dgm:constr type="r" for="ch" forName="txNode2" refType="w"/>
          <dgm:constr type="h" for="ch" forName="txNode2" refType="h" fact="0.16"/>
        </dgm:constrLst>
      </dgm:if>
      <dgm:if name="Name4" axis="ch" ptType="node" func="cnt" op="equ" val="3">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6"/>
          <dgm:constr type="ctrY" for="ch" forName="txNode2" refType="h" fact="0.3992"/>
          <dgm:constr type="r" for="ch" forName="txNode2" refType="w"/>
          <dgm:constr type="h" for="ch" forName="txNode2" refType="h" fact="0.16"/>
          <dgm:constr type="l" for="ch" forName="txNode3" refType="w" fact="0.5"/>
          <dgm:constr type="b" for="ch" forName="txNode3" refType="h"/>
          <dgm:constr type="r" for="ch" forName="txNode3" refType="w"/>
          <dgm:constr type="h" for="ch" forName="txNode3" refType="h" fact="0.16"/>
          <dgm:constr type="ctrX" for="ch" forName="dotNode2" refType="w" fact="0.4782"/>
          <dgm:constr type="ctrY" for="ch" forName="dotNode2" refType="h" fact="0.3992"/>
          <dgm:constr type="h" for="ch" forName="dotNode2" refType="h" fact="0.0218"/>
          <dgm:constr type="w" for="ch" forName="dotNode2" refType="h" refFor="ch" refForName="dotNode2"/>
        </dgm:constrLst>
      </dgm:if>
      <dgm:if name="Name5" axis="ch" ptType="node" func="cnt" op="equ" val="4">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9"/>
          <dgm:constr type="ctrY" for="ch" forName="txNode2" refType="h" fact="0.3153"/>
          <dgm:constr type="r" for="ch" forName="txNode2" refType="w"/>
          <dgm:constr type="h" for="ch" forName="txNode2" refType="h" fact="0.16"/>
          <dgm:constr type="l" for="ch" forName="txNode3" refType="w" fact="0"/>
          <dgm:constr type="ctrY" for="ch" forName="txNode3" refType="h" fact="0.5004"/>
          <dgm:constr type="r" for="ch" forName="txNode3" refType="w" fact="0.5"/>
          <dgm:constr type="h" for="ch" forName="txNode3" refType="h" fact="0.16"/>
          <dgm:constr type="l" for="ch" forName="txNode4" refType="w" fact="0.5"/>
          <dgm:constr type="b" for="ch" forName="txNode4" refType="h"/>
          <dgm:constr type="r" for="ch" forName="txNode4" refType="w"/>
          <dgm:constr type="h" for="ch" forName="txNode4" refType="h" fact="0.16"/>
          <dgm:constr type="ctrX" for="ch" forName="dotNode2" refType="w" fact="0.39"/>
          <dgm:constr type="ctrY" for="ch" forName="dotNode2" refType="h" fact="0.3153"/>
          <dgm:constr type="h" for="ch" forName="dotNode2" refType="h" fact="0.0218"/>
          <dgm:constr type="w" for="ch" forName="dotNode2" refType="h" refFor="ch" refForName="dotNode2"/>
          <dgm:constr type="ctrX" for="ch" forName="dotNode3" refType="w" fact="0.5626"/>
          <dgm:constr type="ctrY" for="ch" forName="dotNode3" refType="h" fact="0.5004"/>
          <dgm:constr type="h" for="ch" forName="dotNode3" refType="h" fact="0.0218"/>
          <dgm:constr type="w" for="ch" forName="dotNode3" refType="h" refFor="ch" refForName="dotNode3"/>
        </dgm:constrLst>
      </dgm:if>
      <dgm:if name="Name6" axis="ch" ptType="node" func="cnt" op="equ" val="5">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6"/>
          <dgm:constr type="ctrY" for="ch" forName="txNode2" refType="h" fact="0.2885"/>
          <dgm:constr type="r" for="ch" forName="txNode2" refType="w"/>
          <dgm:constr type="h" for="ch" forName="txNode2" refType="h" fact="0.16"/>
          <dgm:constr type="l" for="ch" forName="txNode3" refType="w" fact="0"/>
          <dgm:constr type="ctrY" for="ch" forName="txNode3" refType="h" fact="0.4089"/>
          <dgm:constr type="r" for="ch" forName="txNode3" refType="w" fact="0.43"/>
          <dgm:constr type="h" for="ch" forName="txNode3" refType="h" fact="0.16"/>
          <dgm:constr type="l" for="ch" forName="txNode4" refType="w" fact="0.67"/>
          <dgm:constr type="ctrY" for="ch" forName="txNode4" refType="h" fact="0.5497"/>
          <dgm:constr type="r" for="ch" forName="txNode4" refType="w"/>
          <dgm:constr type="h" for="ch" forName="txNode4" refType="h" fact="0.16"/>
          <dgm:constr type="l" for="ch" forName="txNode5" refType="w" fact="0.5"/>
          <dgm:constr type="b" for="ch" forName="txNode5" refType="h"/>
          <dgm:constr type="r" for="ch" forName="txNode5" refType="w"/>
          <dgm:constr type="h" for="ch" forName="txNode5" refType="h" fact="0.16"/>
          <dgm:constr type="ctrX" for="ch" forName="dotNode2" refType="w" fact="0.3565"/>
          <dgm:constr type="ctrY" for="ch" forName="dotNode2" refType="h" fact="0.2885"/>
          <dgm:constr type="h" for="ch" forName="dotNode2" refType="h" fact="0.0218"/>
          <dgm:constr type="w" for="ch" forName="dotNode2" refType="h" refFor="ch" refForName="dotNode2"/>
          <dgm:constr type="ctrX" for="ch" forName="dotNode3" refType="w" fact="0.4922"/>
          <dgm:constr type="ctrY" for="ch" forName="dotNode3" refType="h" fact="0.4089"/>
          <dgm:constr type="h" for="ch" forName="dotNode3" refType="h" fact="0.0218"/>
          <dgm:constr type="w" for="ch" forName="dotNode3" refType="h" refFor="ch" refForName="dotNode3"/>
          <dgm:constr type="ctrX" for="ch" forName="dotNode4" refType="w" fact="0.5939"/>
          <dgm:constr type="ctrY" for="ch" forName="dotNode4" refType="h" fact="0.5497"/>
          <dgm:constr type="h" for="ch" forName="dotNode4" refType="h" fact="0.0218"/>
          <dgm:constr type="w" for="ch" forName="dotNode4" refType="h" refFor="ch" refForName="dotNode4"/>
        </dgm:constrLst>
      </dgm:if>
      <dgm:if name="Name7" axis="ch" ptType="node" func="cnt" op="equ" val="6">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5"/>
          <dgm:constr type="ctrY" for="ch" forName="txNode2" refType="h" fact="0.2693"/>
          <dgm:constr type="r" for="ch" forName="txNode2" refType="w"/>
          <dgm:constr type="h" for="ch" forName="txNode2" refType="h" fact="0.16"/>
          <dgm:constr type="l" for="ch" forName="txNode3" refType="w" fact="0"/>
          <dgm:constr type="ctrY" for="ch" forName="txNode3" refType="h" fact="0.3638"/>
          <dgm:constr type="r" for="ch" forName="txNode3" refType="w" fact="0.37"/>
          <dgm:constr type="h" for="ch" forName="txNode3" refType="h" fact="0.16"/>
          <dgm:constr type="l" for="ch" forName="txNode4" refType="w" fact="0.63"/>
          <dgm:constr type="ctrY" for="ch" forName="txNode4" refType="h" fact="0.4744"/>
          <dgm:constr type="r" for="ch" forName="txNode4" refType="w"/>
          <dgm:constr type="h" for="ch" forName="txNode4" refType="h" fact="0.16"/>
          <dgm:constr type="l" for="ch" forName="txNode5" refType="w" fact="0"/>
          <dgm:constr type="ctrY" for="ch" forName="txNode5" refType="h" fact="0.5961"/>
          <dgm:constr type="r" for="ch" forName="txNode5" refType="w" fact="0.55"/>
          <dgm:constr type="h" for="ch" forName="txNode5" refType="h" fact="0.16"/>
          <dgm:constr type="l" for="ch" forName="txNode6" refType="w" fact="0.5"/>
          <dgm:constr type="b" for="ch" forName="txNode6" refType="h"/>
          <dgm:constr type="r" for="ch" forName="txNode6" refType="w"/>
          <dgm:constr type="h" for="ch" forName="txNode6"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419"/>
          <dgm:constr type="ctrY" for="ch" forName="dotNode3" refType="h" fact="0.3638"/>
          <dgm:constr type="h" for="ch" forName="dotNode3" refType="h" fact="0.0218"/>
          <dgm:constr type="w" for="ch" forName="dotNode3" refType="h" refFor="ch" refForName="dotNode3"/>
          <dgm:constr type="ctrX" for="ch" forName="dotNode4" refType="w" fact="0.5425"/>
          <dgm:constr type="ctrY" for="ch" forName="dotNode4" refType="h" fact="0.4744"/>
          <dgm:constr type="h" for="ch" forName="dotNode4" refType="h" fact="0.0218"/>
          <dgm:constr type="w" for="ch" forName="dotNode4" refType="h" refFor="ch" refForName="dotNode4"/>
          <dgm:constr type="ctrX" for="ch" forName="dotNode5" refType="w" fact="0.6153"/>
          <dgm:constr type="ctrY" for="ch" forName="dotNode5" refType="h" fact="0.5961"/>
          <dgm:constr type="h" for="ch" forName="dotNode5" refType="h" fact="0.0218"/>
          <dgm:constr type="w" for="ch" forName="dotNode5" refType="h" refFor="ch" refForName="dotNode5"/>
        </dgm:constrLst>
      </dgm:if>
      <dgm:else name="Name8">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4"/>
          <dgm:constr type="ctrY" for="ch" forName="txNode2" refType="h" fact="0.2693"/>
          <dgm:constr type="r" for="ch" forName="txNode2" refType="w"/>
          <dgm:constr type="h" for="ch" forName="txNode2" refType="h" fact="0.16"/>
          <dgm:constr type="l" for="ch" forName="txNode3" refType="w" fact="0"/>
          <dgm:constr type="ctrY" for="ch" forName="txNode3" refType="h" fact="0.3424"/>
          <dgm:constr type="r" for="ch" forName="txNode3" refType="w" fact="0.33"/>
          <dgm:constr type="h" for="ch" forName="txNode3" refType="h" fact="0.16"/>
          <dgm:constr type="l" for="ch" forName="txNode4" refType="w" fact="0.61"/>
          <dgm:constr type="ctrY" for="ch" forName="txNode4" refType="h" fact="0.4276"/>
          <dgm:constr type="r" for="ch" forName="txNode4" refType="w"/>
          <dgm:constr type="h" for="ch" forName="txNode4" refType="h" fact="0.16"/>
          <dgm:constr type="l" for="ch" forName="txNode5" refType="w" fact="0"/>
          <dgm:constr type="ctrY" for="ch" forName="txNode5" refType="h" fact="0.5218"/>
          <dgm:constr type="r" for="ch" forName="txNode5" refType="w" fact="0.5"/>
          <dgm:constr type="h" for="ch" forName="txNode5" refType="h" fact="0.16"/>
          <dgm:constr type="l" for="ch" forName="txNode6" refType="w" fact="0.71"/>
          <dgm:constr type="ctrY" for="ch" forName="txNode6" refType="h" fact="0.6179"/>
          <dgm:constr type="r" for="ch" forName="txNode6" refType="w"/>
          <dgm:constr type="h" for="ch" forName="txNode6" refType="h" fact="0.16"/>
          <dgm:constr type="l" for="ch" forName="txNode7" refType="w" fact="0.5"/>
          <dgm:constr type="b" for="ch" forName="txNode7" refType="h"/>
          <dgm:constr type="r" for="ch" forName="txNode7" refType="w"/>
          <dgm:constr type="h" for="ch" forName="txNode7"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25"/>
          <dgm:constr type="ctrY" for="ch" forName="dotNode3" refType="h" fact="0.3424"/>
          <dgm:constr type="h" for="ch" forName="dotNode3" refType="h" fact="0.0218"/>
          <dgm:constr type="w" for="ch" forName="dotNode3" refType="h" refFor="ch" refForName="dotNode3"/>
          <dgm:constr type="ctrX" for="ch" forName="dotNode4" refType="w" fact="0.505"/>
          <dgm:constr type="ctrY" for="ch" forName="dotNode4" refType="h" fact="0.4276"/>
          <dgm:constr type="h" for="ch" forName="dotNode4" refType="h" fact="0.0218"/>
          <dgm:constr type="w" for="ch" forName="dotNode4" refType="h" refFor="ch" refForName="dotNode4"/>
          <dgm:constr type="ctrX" for="ch" forName="dotNode5" refType="w" fact="0.5742"/>
          <dgm:constr type="ctrY" for="ch" forName="dotNode5" refType="h" fact="0.5218"/>
          <dgm:constr type="h" for="ch" forName="dotNode5" refType="h" fact="0.0218"/>
          <dgm:constr type="w" for="ch" forName="dotNode5" refType="h" refFor="ch" refForName="dotNode5"/>
          <dgm:constr type="ctrX" for="ch" forName="dotNode6" refType="w" fact="0.63"/>
          <dgm:constr type="ctrY" for="ch" forName="dotNode6" refType="h" fact="0.6179"/>
          <dgm:constr type="h" for="ch" forName="dotNode6" refType="h" fact="0.0218"/>
          <dgm:constr type="w" for="ch" forName="dotNode6" refType="h" refFor="ch" refForName="dotNode6"/>
        </dgm:constrLst>
      </dgm:else>
    </dgm:choose>
    <dgm:forEach name="Name9" axis="self" ptType="parTrans">
      <dgm:forEach name="Name10" axis="self" ptType="sibTrans" st="2">
        <dgm:forEach name="dotRepeat" axis="self">
          <dgm:layoutNode name="dotRepeatNode" styleLbl="fgShp">
            <dgm:alg type="sp"/>
            <dgm:shape xmlns:r="http://schemas.openxmlformats.org/officeDocument/2006/relationships" type="ellipse" r:blip="">
              <dgm:adjLst/>
            </dgm:shape>
            <dgm:presOf axis="self"/>
          </dgm:layoutNode>
        </dgm:forEach>
      </dgm:forEach>
    </dgm:forEach>
    <dgm:choose name="Name11">
      <dgm:if name="Name12" axis="ch" ptType="node" func="cnt" op="gte" val="1">
        <dgm:layoutNode name="arrowNode" styleLbl="node1">
          <dgm:alg type="sp"/>
          <dgm:shape xmlns:r="http://schemas.openxmlformats.org/officeDocument/2006/relationships" rot="73.2729" type="swooshArrow" r:blip="">
            <dgm:adjLst>
              <dgm:adj idx="1" val="0.1631"/>
              <dgm:adj idx="2" val="0.3137"/>
            </dgm:adjLst>
          </dgm:shape>
          <dgm:presOf/>
        </dgm:layoutNode>
      </dgm:if>
      <dgm:else name="Name13"/>
    </dgm:choose>
    <dgm:forEach name="Name14" axis="ch" ptType="node" cnt="1">
      <dgm:layoutNode name="txNode1" styleLbl="revTx">
        <dgm:varLst>
          <dgm:bulletEnabled val="1"/>
        </dgm:varLst>
        <dgm:alg type="tx">
          <dgm:param type="txAnchorVert" val="b"/>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5" axis="ch" ptType="node" st="2" cnt="1">
      <dgm:layoutNode name="txNode2" styleLbl="revTx">
        <dgm:varLst>
          <dgm:bulletEnabled val="1"/>
        </dgm:varLst>
        <dgm:choose name="Name16">
          <dgm:if name="Name17" axis="self" ptType="node" func="revPos" op="equ" val="1">
            <dgm:alg type="tx">
              <dgm:param type="txAnchorVert" val="t"/>
            </dgm:alg>
          </dgm:if>
          <dgm:if name="Name18" axis="self" ptType="node" func="posOdd" op="equ" val="1">
            <dgm:alg type="tx">
              <dgm:param type="parTxLTRAlign" val="r"/>
              <dgm:param type="parTxRTLAlign" val="r"/>
            </dgm:alg>
          </dgm:if>
          <dgm:else name="Name1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0">
        <dgm:if name="Name21" axis="par ch" ptType="all node" func="cnt" op="neq" val="2">
          <dgm:forEach name="Name22" axis="follow" ptType="sibTrans" cnt="1">
            <dgm:layoutNode name="dotNode2">
              <dgm:alg type="sp"/>
              <dgm:shape xmlns:r="http://schemas.openxmlformats.org/officeDocument/2006/relationships" r:blip="">
                <dgm:adjLst/>
              </dgm:shape>
              <dgm:presOf/>
              <dgm:forEach name="Name23" ref="dotRepeat"/>
            </dgm:layoutNode>
          </dgm:forEach>
        </dgm:if>
        <dgm:else name="Name24"/>
      </dgm:choose>
    </dgm:forEach>
    <dgm:forEach name="Name25" axis="ch" ptType="node" st="3" cnt="1">
      <dgm:layoutNode name="txNode3" styleLbl="revTx">
        <dgm:varLst>
          <dgm:bulletEnabled val="1"/>
        </dgm:varLst>
        <dgm:choose name="Name26">
          <dgm:if name="Name27" axis="self" ptType="node" func="revPos" op="equ" val="1">
            <dgm:alg type="tx">
              <dgm:param type="txAnchorVert" val="t"/>
            </dgm:alg>
          </dgm:if>
          <dgm:if name="Name28" axis="self" ptType="node" func="posOdd" op="equ" val="1">
            <dgm:alg type="tx">
              <dgm:param type="parTxLTRAlign" val="r"/>
              <dgm:param type="parTxRTLAlign" val="r"/>
            </dgm:alg>
          </dgm:if>
          <dgm:else name="Name2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30">
        <dgm:if name="Name31" axis="par ch" ptType="all node" func="cnt" op="neq" val="3">
          <dgm:forEach name="Name32" axis="follow" ptType="sibTrans" cnt="1">
            <dgm:layoutNode name="dotNode3">
              <dgm:alg type="sp"/>
              <dgm:shape xmlns:r="http://schemas.openxmlformats.org/officeDocument/2006/relationships" r:blip="">
                <dgm:adjLst/>
              </dgm:shape>
              <dgm:presOf/>
              <dgm:forEach name="Name33" ref="dotRepeat"/>
            </dgm:layoutNode>
          </dgm:forEach>
        </dgm:if>
        <dgm:else name="Name34"/>
      </dgm:choose>
    </dgm:forEach>
    <dgm:forEach name="Name35" axis="ch" ptType="node" st="4" cnt="1">
      <dgm:layoutNode name="txNode4" styleLbl="revTx">
        <dgm:varLst>
          <dgm:bulletEnabled val="1"/>
        </dgm:varLst>
        <dgm:choose name="Name36">
          <dgm:if name="Name37" axis="self" ptType="node" func="revPos" op="equ" val="1">
            <dgm:alg type="tx">
              <dgm:param type="txAnchorVert" val="t"/>
            </dgm:alg>
          </dgm:if>
          <dgm:if name="Name38" axis="self" ptType="node" func="posOdd" op="equ" val="1">
            <dgm:alg type="tx">
              <dgm:param type="parTxLTRAlign" val="r"/>
              <dgm:param type="parTxRTLAlign" val="r"/>
            </dgm:alg>
          </dgm:if>
          <dgm:else name="Name3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40">
        <dgm:if name="Name41" axis="par ch" ptType="all node" func="cnt" op="neq" val="4">
          <dgm:forEach name="Name42" axis="follow" ptType="sibTrans" cnt="1">
            <dgm:layoutNode name="dotNode4">
              <dgm:alg type="sp"/>
              <dgm:shape xmlns:r="http://schemas.openxmlformats.org/officeDocument/2006/relationships" r:blip="">
                <dgm:adjLst/>
              </dgm:shape>
              <dgm:presOf/>
              <dgm:forEach name="Name43" ref="dotRepeat"/>
            </dgm:layoutNode>
          </dgm:forEach>
        </dgm:if>
        <dgm:else name="Name44"/>
      </dgm:choose>
    </dgm:forEach>
    <dgm:forEach name="Name45" axis="ch" ptType="node" st="5" cnt="1">
      <dgm:layoutNode name="txNode5" styleLbl="revTx">
        <dgm:varLst>
          <dgm:bulletEnabled val="1"/>
        </dgm:varLst>
        <dgm:choose name="Name46">
          <dgm:if name="Name47" axis="self" ptType="node" func="revPos" op="equ" val="1">
            <dgm:alg type="tx">
              <dgm:param type="txAnchorVert" val="t"/>
            </dgm:alg>
          </dgm:if>
          <dgm:if name="Name48" axis="self" ptType="node" func="posOdd" op="equ" val="1">
            <dgm:alg type="tx">
              <dgm:param type="parTxLTRAlign" val="r"/>
              <dgm:param type="parTxRTLAlign" val="r"/>
            </dgm:alg>
          </dgm:if>
          <dgm:else name="Name4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50">
        <dgm:if name="Name51" axis="par ch" ptType="all node" func="cnt" op="neq" val="5">
          <dgm:forEach name="Name52" axis="follow" ptType="sibTrans" cnt="1">
            <dgm:layoutNode name="dotNode5">
              <dgm:alg type="sp"/>
              <dgm:shape xmlns:r="http://schemas.openxmlformats.org/officeDocument/2006/relationships" r:blip="">
                <dgm:adjLst/>
              </dgm:shape>
              <dgm:presOf/>
              <dgm:forEach name="Name53" ref="dotRepeat"/>
            </dgm:layoutNode>
          </dgm:forEach>
        </dgm:if>
        <dgm:else name="Name54"/>
      </dgm:choose>
    </dgm:forEach>
    <dgm:forEach name="Name55" axis="ch" ptType="node" st="6" cnt="1">
      <dgm:layoutNode name="txNode6" styleLbl="revTx">
        <dgm:varLst>
          <dgm:bulletEnabled val="1"/>
        </dgm:varLst>
        <dgm:choose name="Name56">
          <dgm:if name="Name57" axis="self" ptType="node" func="revPos" op="equ" val="1">
            <dgm:alg type="tx">
              <dgm:param type="txAnchorVert" val="t"/>
            </dgm:alg>
          </dgm:if>
          <dgm:if name="Name58" axis="self" ptType="node" func="posOdd" op="equ" val="1">
            <dgm:alg type="tx">
              <dgm:param type="parTxLTRAlign" val="r"/>
              <dgm:param type="parTxRTLAlign" val="r"/>
            </dgm:alg>
          </dgm:if>
          <dgm:else name="Name5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60">
        <dgm:if name="Name61" axis="par ch" ptType="all node" func="cnt" op="neq" val="6">
          <dgm:forEach name="Name62" axis="follow" ptType="sibTrans" cnt="1">
            <dgm:layoutNode name="dotNode6">
              <dgm:alg type="sp"/>
              <dgm:shape xmlns:r="http://schemas.openxmlformats.org/officeDocument/2006/relationships" r:blip="">
                <dgm:adjLst/>
              </dgm:shape>
              <dgm:presOf/>
              <dgm:forEach name="Name63" ref="dotRepeat"/>
            </dgm:layoutNode>
          </dgm:forEach>
        </dgm:if>
        <dgm:else name="Name64"/>
      </dgm:choose>
    </dgm:forEach>
    <dgm:forEach name="Name65" axis="ch" ptType="node" st="7" cnt="1">
      <dgm:layoutNode name="txNode7" styleLbl="revTx">
        <dgm:varLst>
          <dgm:bulletEnabled val="1"/>
        </dgm:varLst>
        <dgm:alg type="tx">
          <dgm:param type="txAnchorVert" val="t"/>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bProcess2">
  <dgm:title val=""/>
  <dgm:desc val=""/>
  <dgm:catLst>
    <dgm:cat type="process" pri="24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dgm:varLst>
    <dgm:choose name="Name0">
      <dgm:if name="Name1" func="var" arg="dir" op="equ" val="norm">
        <dgm:alg type="snake">
          <dgm:param type="grDir" val="tL"/>
          <dgm:param type="flowDir" val="col"/>
          <dgm:param type="contDir" val="revDir"/>
        </dgm:alg>
      </dgm:if>
      <dgm:else name="Name2">
        <dgm:alg type="snake">
          <dgm:param type="grDir" val="tR"/>
          <dgm:param type="flowDir" val="col"/>
          <dgm:param type="contDir" val="revDir"/>
        </dgm:alg>
      </dgm:else>
    </dgm:choose>
    <dgm:shape xmlns:r="http://schemas.openxmlformats.org/officeDocument/2006/relationships" r:blip="">
      <dgm:adjLst/>
    </dgm:shape>
    <dgm:presOf/>
    <dgm:constrLst>
      <dgm:constr type="w" for="ch" forName="firstNode" refType="w"/>
      <dgm:constr type="w" for="ch" forName="lastNode" refType="w" refFor="ch" refForName="firstNode" op="equ"/>
      <dgm:constr type="w" for="ch" forName="middleNode" refType="w" refFor="ch" refForName="firstNode" op="equ"/>
      <dgm:constr type="h" for="ch" ptType="sibTrans" refType="w" refFor="ch" refForName="middleNode" op="equ" fact="0.35"/>
      <dgm:constr type="sp" refType="w" refFor="ch" refForName="middleNode" fact="0.5"/>
      <dgm:constr type="connDist" for="des" ptType="sibTrans" op="equ"/>
      <dgm:constr type="primFontSz" for="ch" forName="firstNode" val="65"/>
      <dgm:constr type="primFontSz" for="ch" forName="lastNode" refType="primFontSz" refFor="ch" refForName="firstNode" op="equ"/>
      <dgm:constr type="primFontSz" for="des" forName="shape" val="65"/>
      <dgm:constr type="primFontSz" for="des" forName="shape" refType="primFontSz" refFor="ch" refForName="firstNode" op="lte"/>
      <dgm:constr type="primFontSz" for="des" forName="shape" refType="primFontSz" refFor="ch" refForName="lastNode" op="lte"/>
    </dgm:constrLst>
    <dgm:ruleLst/>
    <dgm:forEach name="Name3" axis="ch" ptType="node">
      <dgm:choose name="Name4">
        <dgm:if name="Name5" axis="self" ptType="node" func="pos" op="equ" val="1">
          <dgm:layoutNode name="fir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if name="Name6" axis="self" ptType="node" func="revPos" op="equ" val="1">
          <dgm:layoutNode name="la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7">
          <dgm:layoutNode name="middleNode">
            <dgm:alg type="composite"/>
            <dgm:shape xmlns:r="http://schemas.openxmlformats.org/officeDocument/2006/relationships" r:blip="">
              <dgm:adjLst/>
            </dgm:shape>
            <dgm:presOf/>
            <dgm:constrLst>
              <dgm:constr type="h" refType="w"/>
              <dgm:constr type="w" for="ch" forName="padding" refType="w"/>
              <dgm:constr type="h" for="ch" forName="padding" refType="h"/>
              <dgm:constr type="w" for="ch" forName="shape" refType="w" fact="0.667"/>
              <dgm:constr type="h" for="ch" forName="shape" refType="h" fact="0.667"/>
              <dgm:constr type="ctrX" for="ch" forName="shape" refType="w" fact="0.5"/>
              <dgm:constr type="ctrY" for="ch" forName="shape" refType="h" fact="0.5"/>
            </dgm:constrLst>
            <dgm:ruleLst/>
            <dgm:layoutNode name="padding">
              <dgm:alg type="sp"/>
              <dgm:shape xmlns:r="http://schemas.openxmlformats.org/officeDocument/2006/relationships" type="ellipse" r:blip="" hideGeom="1">
                <dgm:adjLst/>
              </dgm:shape>
              <dgm:presOf/>
              <dgm:constrLst/>
              <dgm:ruleLst/>
            </dgm:layoutNode>
            <dgm:layoutNode name="shap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else>
      </dgm:choose>
      <dgm:forEach name="Name8" axis="followSib" ptType="sibTrans" cnt="1">
        <dgm:layoutNode name="sibTrans">
          <dgm:choose name="Name9">
            <dgm:if name="Name10" func="var" arg="dir" op="equ" val="norm">
              <dgm:choose name="Name11">
                <dgm:if name="Name12" axis="self" ptType="sibTrans" func="pos" op="equ" val="1">
                  <dgm:alg type="conn">
                    <dgm:param type="begPts" val="auto"/>
                    <dgm:param type="endPts" val="auto"/>
                    <dgm:param type="srcNode" val="firstNode"/>
                    <dgm:param type="dstNode" val="shape"/>
                  </dgm:alg>
                </dgm:if>
                <dgm:if name="Name13" axis="self" ptType="sibTrans" func="revPos" op="equ" val="1">
                  <dgm:alg type="conn">
                    <dgm:param type="begPts" val="auto"/>
                    <dgm:param type="endPts" val="auto"/>
                    <dgm:param type="srcNode" val="shape"/>
                    <dgm:param type="dstNode" val="lastNode"/>
                  </dgm:alg>
                </dgm:if>
                <dgm:else name="Name14">
                  <dgm:alg type="conn">
                    <dgm:param type="begPts" val="auto"/>
                    <dgm:param type="endPts" val="auto"/>
                    <dgm:param type="srcNode" val="shape"/>
                    <dgm:param type="dstNode" val="shape"/>
                  </dgm:alg>
                </dgm:else>
              </dgm:choose>
            </dgm:if>
            <dgm:else name="Name15">
              <dgm:choose name="Name16">
                <dgm:if name="Name17" axis="self" ptType="sibTrans" func="pos" op="equ" val="1">
                  <dgm:alg type="conn">
                    <dgm:param type="begPts" val="auto"/>
                    <dgm:param type="endPts" val="auto"/>
                    <dgm:param type="srcNode" val="firstNode"/>
                    <dgm:param type="dstNode" val="shape"/>
                  </dgm:alg>
                </dgm:if>
                <dgm:if name="Name18" axis="self" ptType="sibTrans" func="revPos" op="equ" val="1">
                  <dgm:alg type="conn">
                    <dgm:param type="begPts" val="auto"/>
                    <dgm:param type="endPts" val="auto"/>
                    <dgm:param type="srcNode" val="shape"/>
                    <dgm:param type="dstNode" val="lastNode"/>
                  </dgm:alg>
                </dgm:if>
                <dgm:else name="Name19">
                  <dgm:alg type="conn">
                    <dgm:param type="begPts" val="auto"/>
                    <dgm:param type="endPts" val="auto"/>
                    <dgm:param type="srcNode" val="shape"/>
                    <dgm:param type="dstNode" val="shape"/>
                  </dgm:alg>
                </dgm:else>
              </dgm:choose>
            </dgm:else>
          </dgm:choose>
          <dgm:shape xmlns:r="http://schemas.openxmlformats.org/officeDocument/2006/relationships" rot="90" type="triangle" r:blip="">
            <dgm:adjLst/>
          </dgm:shape>
          <dgm:presOf axis="self"/>
          <dgm:constrLst>
            <dgm:constr type="w" refType="h"/>
            <dgm:constr type="connDist"/>
            <dgm:constr type="begPad" refType="connDist" fact="0.25"/>
            <dgm:constr type="endPad" refType="connDist" fact="0.22"/>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1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1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L"/>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46D6CDD-F793-48A2-884B-F835CAD651E5}" type="datetimeFigureOut">
              <a:rPr lang="es-CL" smtClean="0"/>
              <a:t>05-08-2014</a:t>
            </a:fld>
            <a:endParaRPr lang="es-CL"/>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CL"/>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CL"/>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4740A2D-A8AD-41F4-8B4F-2102507500AF}" type="slidenum">
              <a:rPr lang="es-CL" smtClean="0"/>
              <a:t>‹Nº›</a:t>
            </a:fld>
            <a:endParaRPr lang="es-CL"/>
          </a:p>
        </p:txBody>
      </p:sp>
    </p:spTree>
    <p:extLst>
      <p:ext uri="{BB962C8B-B14F-4D97-AF65-F5344CB8AC3E}">
        <p14:creationId xmlns:p14="http://schemas.microsoft.com/office/powerpoint/2010/main" val="16425227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L" dirty="0"/>
          </a:p>
        </p:txBody>
      </p:sp>
      <p:sp>
        <p:nvSpPr>
          <p:cNvPr id="4" name="3 Marcador de número de diapositiva"/>
          <p:cNvSpPr>
            <a:spLocks noGrp="1"/>
          </p:cNvSpPr>
          <p:nvPr>
            <p:ph type="sldNum" sz="quarter" idx="10"/>
          </p:nvPr>
        </p:nvSpPr>
        <p:spPr/>
        <p:txBody>
          <a:bodyPr/>
          <a:lstStyle/>
          <a:p>
            <a:fld id="{64740A2D-A8AD-41F4-8B4F-2102507500AF}" type="slidenum">
              <a:rPr lang="es-CL" smtClean="0"/>
              <a:t>1</a:t>
            </a:fld>
            <a:endParaRPr lang="es-CL"/>
          </a:p>
        </p:txBody>
      </p:sp>
    </p:spTree>
    <p:extLst>
      <p:ext uri="{BB962C8B-B14F-4D97-AF65-F5344CB8AC3E}">
        <p14:creationId xmlns:p14="http://schemas.microsoft.com/office/powerpoint/2010/main" val="31684455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L" dirty="0"/>
          </a:p>
        </p:txBody>
      </p:sp>
      <p:sp>
        <p:nvSpPr>
          <p:cNvPr id="4" name="3 Marcador de número de diapositiva"/>
          <p:cNvSpPr>
            <a:spLocks noGrp="1"/>
          </p:cNvSpPr>
          <p:nvPr>
            <p:ph type="sldNum" sz="quarter" idx="10"/>
          </p:nvPr>
        </p:nvSpPr>
        <p:spPr/>
        <p:txBody>
          <a:bodyPr/>
          <a:lstStyle/>
          <a:p>
            <a:fld id="{64740A2D-A8AD-41F4-8B4F-2102507500AF}" type="slidenum">
              <a:rPr lang="es-CL" smtClean="0"/>
              <a:t>3</a:t>
            </a:fld>
            <a:endParaRPr lang="es-CL"/>
          </a:p>
        </p:txBody>
      </p:sp>
    </p:spTree>
    <p:extLst>
      <p:ext uri="{BB962C8B-B14F-4D97-AF65-F5344CB8AC3E}">
        <p14:creationId xmlns:p14="http://schemas.microsoft.com/office/powerpoint/2010/main" val="30144426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CL" dirty="0" smtClean="0"/>
              <a:t>REVOLUCION</a:t>
            </a:r>
            <a:r>
              <a:rPr lang="es-CL" baseline="0" dirty="0" smtClean="0"/>
              <a:t> CULTURAL. CAMBIO A LA RAÍZ DE LA ESTRUCTURA DE LA ORGANIZACIÓN </a:t>
            </a:r>
          </a:p>
          <a:p>
            <a:r>
              <a:rPr lang="es-CL" baseline="0" dirty="0" smtClean="0"/>
              <a:t>EVOLUC. CULTURAL PLANEADA. SUSTITUCIÓN POR </a:t>
            </a:r>
            <a:r>
              <a:rPr lang="es-CL" baseline="0" dirty="0" smtClean="0"/>
              <a:t>NUEVOS </a:t>
            </a:r>
            <a:r>
              <a:rPr lang="es-CL" baseline="0" dirty="0" smtClean="0"/>
              <a:t>VALORES A/T EDUCACIÓN</a:t>
            </a:r>
          </a:p>
          <a:p>
            <a:endParaRPr lang="es-CL" baseline="0" dirty="0" smtClean="0"/>
          </a:p>
          <a:p>
            <a:endParaRPr lang="es-CL" dirty="0"/>
          </a:p>
        </p:txBody>
      </p:sp>
      <p:sp>
        <p:nvSpPr>
          <p:cNvPr id="4" name="3 Marcador de número de diapositiva"/>
          <p:cNvSpPr>
            <a:spLocks noGrp="1"/>
          </p:cNvSpPr>
          <p:nvPr>
            <p:ph type="sldNum" sz="quarter" idx="10"/>
          </p:nvPr>
        </p:nvSpPr>
        <p:spPr/>
        <p:txBody>
          <a:bodyPr/>
          <a:lstStyle/>
          <a:p>
            <a:fld id="{64740A2D-A8AD-41F4-8B4F-2102507500AF}" type="slidenum">
              <a:rPr lang="es-CL" smtClean="0"/>
              <a:t>6</a:t>
            </a:fld>
            <a:endParaRPr lang="es-CL"/>
          </a:p>
        </p:txBody>
      </p:sp>
    </p:spTree>
    <p:extLst>
      <p:ext uri="{BB962C8B-B14F-4D97-AF65-F5344CB8AC3E}">
        <p14:creationId xmlns:p14="http://schemas.microsoft.com/office/powerpoint/2010/main" val="20839043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CL" dirty="0" smtClean="0"/>
              <a:t>RELACIONES INTERPERSONALES POSITIVAS +</a:t>
            </a:r>
          </a:p>
          <a:p>
            <a:r>
              <a:rPr lang="es-CL" dirty="0" smtClean="0"/>
              <a:t>GESTIÓN DE LA RESISTENCIA AL CAMBIO</a:t>
            </a:r>
            <a:endParaRPr lang="es-CL" dirty="0"/>
          </a:p>
        </p:txBody>
      </p:sp>
      <p:sp>
        <p:nvSpPr>
          <p:cNvPr id="4" name="3 Marcador de número de diapositiva"/>
          <p:cNvSpPr>
            <a:spLocks noGrp="1"/>
          </p:cNvSpPr>
          <p:nvPr>
            <p:ph type="sldNum" sz="quarter" idx="10"/>
          </p:nvPr>
        </p:nvSpPr>
        <p:spPr/>
        <p:txBody>
          <a:bodyPr/>
          <a:lstStyle/>
          <a:p>
            <a:fld id="{64740A2D-A8AD-41F4-8B4F-2102507500AF}" type="slidenum">
              <a:rPr lang="es-CL" smtClean="0"/>
              <a:t>10</a:t>
            </a:fld>
            <a:endParaRPr lang="es-CL"/>
          </a:p>
        </p:txBody>
      </p:sp>
    </p:spTree>
    <p:extLst>
      <p:ext uri="{BB962C8B-B14F-4D97-AF65-F5344CB8AC3E}">
        <p14:creationId xmlns:p14="http://schemas.microsoft.com/office/powerpoint/2010/main" val="37225710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L" dirty="0"/>
          </a:p>
        </p:txBody>
      </p:sp>
      <p:sp>
        <p:nvSpPr>
          <p:cNvPr id="4" name="3 Marcador de número de diapositiva"/>
          <p:cNvSpPr>
            <a:spLocks noGrp="1"/>
          </p:cNvSpPr>
          <p:nvPr>
            <p:ph type="sldNum" sz="quarter" idx="10"/>
          </p:nvPr>
        </p:nvSpPr>
        <p:spPr/>
        <p:txBody>
          <a:bodyPr/>
          <a:lstStyle/>
          <a:p>
            <a:fld id="{64740A2D-A8AD-41F4-8B4F-2102507500AF}" type="slidenum">
              <a:rPr lang="es-CL" smtClean="0"/>
              <a:t>14</a:t>
            </a:fld>
            <a:endParaRPr lang="es-CL"/>
          </a:p>
        </p:txBody>
      </p:sp>
    </p:spTree>
    <p:extLst>
      <p:ext uri="{BB962C8B-B14F-4D97-AF65-F5344CB8AC3E}">
        <p14:creationId xmlns:p14="http://schemas.microsoft.com/office/powerpoint/2010/main" val="15522988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L" dirty="0"/>
          </a:p>
        </p:txBody>
      </p:sp>
      <p:sp>
        <p:nvSpPr>
          <p:cNvPr id="4" name="3 Marcador de número de diapositiva"/>
          <p:cNvSpPr>
            <a:spLocks noGrp="1"/>
          </p:cNvSpPr>
          <p:nvPr>
            <p:ph type="sldNum" sz="quarter" idx="10"/>
          </p:nvPr>
        </p:nvSpPr>
        <p:spPr/>
        <p:txBody>
          <a:bodyPr/>
          <a:lstStyle/>
          <a:p>
            <a:fld id="{64740A2D-A8AD-41F4-8B4F-2102507500AF}" type="slidenum">
              <a:rPr lang="es-CL" smtClean="0"/>
              <a:t>22</a:t>
            </a:fld>
            <a:endParaRPr lang="es-CL"/>
          </a:p>
        </p:txBody>
      </p:sp>
    </p:spTree>
    <p:extLst>
      <p:ext uri="{BB962C8B-B14F-4D97-AF65-F5344CB8AC3E}">
        <p14:creationId xmlns:p14="http://schemas.microsoft.com/office/powerpoint/2010/main" val="29419690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L"/>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L"/>
          </a:p>
        </p:txBody>
      </p:sp>
      <p:sp>
        <p:nvSpPr>
          <p:cNvPr id="4" name="3 Marcador de fecha"/>
          <p:cNvSpPr>
            <a:spLocks noGrp="1"/>
          </p:cNvSpPr>
          <p:nvPr>
            <p:ph type="dt" sz="half" idx="10"/>
          </p:nvPr>
        </p:nvSpPr>
        <p:spPr/>
        <p:txBody>
          <a:bodyPr/>
          <a:lstStyle/>
          <a:p>
            <a:fld id="{D2E45DD9-79B7-47D8-8A8A-EA1F27181F84}" type="datetimeFigureOut">
              <a:rPr lang="es-CL" smtClean="0"/>
              <a:t>05-08-2014</a:t>
            </a:fld>
            <a:endParaRPr lang="es-CL"/>
          </a:p>
        </p:txBody>
      </p:sp>
      <p:sp>
        <p:nvSpPr>
          <p:cNvPr id="5" name="4 Marcador de pie de página"/>
          <p:cNvSpPr>
            <a:spLocks noGrp="1"/>
          </p:cNvSpPr>
          <p:nvPr>
            <p:ph type="ftr" sz="quarter" idx="11"/>
          </p:nvPr>
        </p:nvSpPr>
        <p:spPr/>
        <p:txBody>
          <a:bodyPr/>
          <a:lstStyle/>
          <a:p>
            <a:endParaRPr lang="es-CL"/>
          </a:p>
        </p:txBody>
      </p:sp>
      <p:sp>
        <p:nvSpPr>
          <p:cNvPr id="6" name="5 Marcador de número de diapositiva"/>
          <p:cNvSpPr>
            <a:spLocks noGrp="1"/>
          </p:cNvSpPr>
          <p:nvPr>
            <p:ph type="sldNum" sz="quarter" idx="12"/>
          </p:nvPr>
        </p:nvSpPr>
        <p:spPr/>
        <p:txBody>
          <a:bodyPr/>
          <a:lstStyle/>
          <a:p>
            <a:fld id="{1AB99002-3724-451A-AC19-D30B17E8B8B7}" type="slidenum">
              <a:rPr lang="es-CL" smtClean="0"/>
              <a:t>‹Nº›</a:t>
            </a:fld>
            <a:endParaRPr lang="es-CL"/>
          </a:p>
        </p:txBody>
      </p:sp>
    </p:spTree>
    <p:extLst>
      <p:ext uri="{BB962C8B-B14F-4D97-AF65-F5344CB8AC3E}">
        <p14:creationId xmlns:p14="http://schemas.microsoft.com/office/powerpoint/2010/main" val="28095430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L"/>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3 Marcador de fecha"/>
          <p:cNvSpPr>
            <a:spLocks noGrp="1"/>
          </p:cNvSpPr>
          <p:nvPr>
            <p:ph type="dt" sz="half" idx="10"/>
          </p:nvPr>
        </p:nvSpPr>
        <p:spPr/>
        <p:txBody>
          <a:bodyPr/>
          <a:lstStyle/>
          <a:p>
            <a:fld id="{D2E45DD9-79B7-47D8-8A8A-EA1F27181F84}" type="datetimeFigureOut">
              <a:rPr lang="es-CL" smtClean="0"/>
              <a:t>05-08-2014</a:t>
            </a:fld>
            <a:endParaRPr lang="es-CL"/>
          </a:p>
        </p:txBody>
      </p:sp>
      <p:sp>
        <p:nvSpPr>
          <p:cNvPr id="5" name="4 Marcador de pie de página"/>
          <p:cNvSpPr>
            <a:spLocks noGrp="1"/>
          </p:cNvSpPr>
          <p:nvPr>
            <p:ph type="ftr" sz="quarter" idx="11"/>
          </p:nvPr>
        </p:nvSpPr>
        <p:spPr/>
        <p:txBody>
          <a:bodyPr/>
          <a:lstStyle/>
          <a:p>
            <a:endParaRPr lang="es-CL"/>
          </a:p>
        </p:txBody>
      </p:sp>
      <p:sp>
        <p:nvSpPr>
          <p:cNvPr id="6" name="5 Marcador de número de diapositiva"/>
          <p:cNvSpPr>
            <a:spLocks noGrp="1"/>
          </p:cNvSpPr>
          <p:nvPr>
            <p:ph type="sldNum" sz="quarter" idx="12"/>
          </p:nvPr>
        </p:nvSpPr>
        <p:spPr/>
        <p:txBody>
          <a:bodyPr/>
          <a:lstStyle/>
          <a:p>
            <a:fld id="{1AB99002-3724-451A-AC19-D30B17E8B8B7}" type="slidenum">
              <a:rPr lang="es-CL" smtClean="0"/>
              <a:t>‹Nº›</a:t>
            </a:fld>
            <a:endParaRPr lang="es-CL"/>
          </a:p>
        </p:txBody>
      </p:sp>
    </p:spTree>
    <p:extLst>
      <p:ext uri="{BB962C8B-B14F-4D97-AF65-F5344CB8AC3E}">
        <p14:creationId xmlns:p14="http://schemas.microsoft.com/office/powerpoint/2010/main" val="2600712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L"/>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D2E45DD9-79B7-47D8-8A8A-EA1F27181F84}" type="datetimeFigureOut">
              <a:rPr lang="es-CL" smtClean="0"/>
              <a:t>05-08-2014</a:t>
            </a:fld>
            <a:endParaRPr lang="es-CL"/>
          </a:p>
        </p:txBody>
      </p:sp>
      <p:sp>
        <p:nvSpPr>
          <p:cNvPr id="5" name="4 Marcador de pie de página"/>
          <p:cNvSpPr>
            <a:spLocks noGrp="1"/>
          </p:cNvSpPr>
          <p:nvPr>
            <p:ph type="ftr" sz="quarter" idx="11"/>
          </p:nvPr>
        </p:nvSpPr>
        <p:spPr/>
        <p:txBody>
          <a:bodyPr/>
          <a:lstStyle/>
          <a:p>
            <a:endParaRPr lang="es-CL"/>
          </a:p>
        </p:txBody>
      </p:sp>
      <p:sp>
        <p:nvSpPr>
          <p:cNvPr id="6" name="5 Marcador de número de diapositiva"/>
          <p:cNvSpPr>
            <a:spLocks noGrp="1"/>
          </p:cNvSpPr>
          <p:nvPr>
            <p:ph type="sldNum" sz="quarter" idx="12"/>
          </p:nvPr>
        </p:nvSpPr>
        <p:spPr/>
        <p:txBody>
          <a:bodyPr/>
          <a:lstStyle/>
          <a:p>
            <a:fld id="{1AB99002-3724-451A-AC19-D30B17E8B8B7}" type="slidenum">
              <a:rPr lang="es-CL" smtClean="0"/>
              <a:t>‹Nº›</a:t>
            </a:fld>
            <a:endParaRPr lang="es-CL"/>
          </a:p>
        </p:txBody>
      </p:sp>
    </p:spTree>
    <p:extLst>
      <p:ext uri="{BB962C8B-B14F-4D97-AF65-F5344CB8AC3E}">
        <p14:creationId xmlns:p14="http://schemas.microsoft.com/office/powerpoint/2010/main" val="5627095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L"/>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5" name="4 Marcador de fecha"/>
          <p:cNvSpPr>
            <a:spLocks noGrp="1"/>
          </p:cNvSpPr>
          <p:nvPr>
            <p:ph type="dt" sz="half" idx="10"/>
          </p:nvPr>
        </p:nvSpPr>
        <p:spPr/>
        <p:txBody>
          <a:bodyPr/>
          <a:lstStyle/>
          <a:p>
            <a:fld id="{D2E45DD9-79B7-47D8-8A8A-EA1F27181F84}" type="datetimeFigureOut">
              <a:rPr lang="es-CL" smtClean="0"/>
              <a:t>05-08-2014</a:t>
            </a:fld>
            <a:endParaRPr lang="es-CL"/>
          </a:p>
        </p:txBody>
      </p:sp>
      <p:sp>
        <p:nvSpPr>
          <p:cNvPr id="6" name="5 Marcador de pie de página"/>
          <p:cNvSpPr>
            <a:spLocks noGrp="1"/>
          </p:cNvSpPr>
          <p:nvPr>
            <p:ph type="ftr" sz="quarter" idx="11"/>
          </p:nvPr>
        </p:nvSpPr>
        <p:spPr/>
        <p:txBody>
          <a:bodyPr/>
          <a:lstStyle/>
          <a:p>
            <a:endParaRPr lang="es-CL"/>
          </a:p>
        </p:txBody>
      </p:sp>
      <p:sp>
        <p:nvSpPr>
          <p:cNvPr id="7" name="6 Marcador de número de diapositiva"/>
          <p:cNvSpPr>
            <a:spLocks noGrp="1"/>
          </p:cNvSpPr>
          <p:nvPr>
            <p:ph type="sldNum" sz="quarter" idx="12"/>
          </p:nvPr>
        </p:nvSpPr>
        <p:spPr/>
        <p:txBody>
          <a:bodyPr/>
          <a:lstStyle/>
          <a:p>
            <a:fld id="{1AB99002-3724-451A-AC19-D30B17E8B8B7}" type="slidenum">
              <a:rPr lang="es-CL" smtClean="0"/>
              <a:t>‹Nº›</a:t>
            </a:fld>
            <a:endParaRPr lang="es-CL"/>
          </a:p>
        </p:txBody>
      </p:sp>
    </p:spTree>
    <p:extLst>
      <p:ext uri="{BB962C8B-B14F-4D97-AF65-F5344CB8AC3E}">
        <p14:creationId xmlns:p14="http://schemas.microsoft.com/office/powerpoint/2010/main" val="3466712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L"/>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7" name="6 Marcador de fecha"/>
          <p:cNvSpPr>
            <a:spLocks noGrp="1"/>
          </p:cNvSpPr>
          <p:nvPr>
            <p:ph type="dt" sz="half" idx="10"/>
          </p:nvPr>
        </p:nvSpPr>
        <p:spPr/>
        <p:txBody>
          <a:bodyPr/>
          <a:lstStyle/>
          <a:p>
            <a:fld id="{D2E45DD9-79B7-47D8-8A8A-EA1F27181F84}" type="datetimeFigureOut">
              <a:rPr lang="es-CL" smtClean="0"/>
              <a:t>05-08-2014</a:t>
            </a:fld>
            <a:endParaRPr lang="es-CL"/>
          </a:p>
        </p:txBody>
      </p:sp>
      <p:sp>
        <p:nvSpPr>
          <p:cNvPr id="8" name="7 Marcador de pie de página"/>
          <p:cNvSpPr>
            <a:spLocks noGrp="1"/>
          </p:cNvSpPr>
          <p:nvPr>
            <p:ph type="ftr" sz="quarter" idx="11"/>
          </p:nvPr>
        </p:nvSpPr>
        <p:spPr/>
        <p:txBody>
          <a:bodyPr/>
          <a:lstStyle/>
          <a:p>
            <a:endParaRPr lang="es-CL"/>
          </a:p>
        </p:txBody>
      </p:sp>
      <p:sp>
        <p:nvSpPr>
          <p:cNvPr id="9" name="8 Marcador de número de diapositiva"/>
          <p:cNvSpPr>
            <a:spLocks noGrp="1"/>
          </p:cNvSpPr>
          <p:nvPr>
            <p:ph type="sldNum" sz="quarter" idx="12"/>
          </p:nvPr>
        </p:nvSpPr>
        <p:spPr/>
        <p:txBody>
          <a:bodyPr/>
          <a:lstStyle/>
          <a:p>
            <a:fld id="{1AB99002-3724-451A-AC19-D30B17E8B8B7}" type="slidenum">
              <a:rPr lang="es-CL" smtClean="0"/>
              <a:t>‹Nº›</a:t>
            </a:fld>
            <a:endParaRPr lang="es-CL"/>
          </a:p>
        </p:txBody>
      </p:sp>
    </p:spTree>
    <p:extLst>
      <p:ext uri="{BB962C8B-B14F-4D97-AF65-F5344CB8AC3E}">
        <p14:creationId xmlns:p14="http://schemas.microsoft.com/office/powerpoint/2010/main" val="24391815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L"/>
          </a:p>
        </p:txBody>
      </p:sp>
      <p:sp>
        <p:nvSpPr>
          <p:cNvPr id="3" name="2 Marcador de fecha"/>
          <p:cNvSpPr>
            <a:spLocks noGrp="1"/>
          </p:cNvSpPr>
          <p:nvPr>
            <p:ph type="dt" sz="half" idx="10"/>
          </p:nvPr>
        </p:nvSpPr>
        <p:spPr/>
        <p:txBody>
          <a:bodyPr/>
          <a:lstStyle/>
          <a:p>
            <a:fld id="{D2E45DD9-79B7-47D8-8A8A-EA1F27181F84}" type="datetimeFigureOut">
              <a:rPr lang="es-CL" smtClean="0"/>
              <a:t>05-08-2014</a:t>
            </a:fld>
            <a:endParaRPr lang="es-CL"/>
          </a:p>
        </p:txBody>
      </p:sp>
      <p:sp>
        <p:nvSpPr>
          <p:cNvPr id="4" name="3 Marcador de pie de página"/>
          <p:cNvSpPr>
            <a:spLocks noGrp="1"/>
          </p:cNvSpPr>
          <p:nvPr>
            <p:ph type="ftr" sz="quarter" idx="11"/>
          </p:nvPr>
        </p:nvSpPr>
        <p:spPr/>
        <p:txBody>
          <a:bodyPr/>
          <a:lstStyle/>
          <a:p>
            <a:endParaRPr lang="es-CL"/>
          </a:p>
        </p:txBody>
      </p:sp>
      <p:sp>
        <p:nvSpPr>
          <p:cNvPr id="5" name="4 Marcador de número de diapositiva"/>
          <p:cNvSpPr>
            <a:spLocks noGrp="1"/>
          </p:cNvSpPr>
          <p:nvPr>
            <p:ph type="sldNum" sz="quarter" idx="12"/>
          </p:nvPr>
        </p:nvSpPr>
        <p:spPr/>
        <p:txBody>
          <a:bodyPr/>
          <a:lstStyle/>
          <a:p>
            <a:fld id="{1AB99002-3724-451A-AC19-D30B17E8B8B7}" type="slidenum">
              <a:rPr lang="es-CL" smtClean="0"/>
              <a:t>‹Nº›</a:t>
            </a:fld>
            <a:endParaRPr lang="es-CL"/>
          </a:p>
        </p:txBody>
      </p:sp>
    </p:spTree>
    <p:extLst>
      <p:ext uri="{BB962C8B-B14F-4D97-AF65-F5344CB8AC3E}">
        <p14:creationId xmlns:p14="http://schemas.microsoft.com/office/powerpoint/2010/main" val="4559932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D2E45DD9-79B7-47D8-8A8A-EA1F27181F84}" type="datetimeFigureOut">
              <a:rPr lang="es-CL" smtClean="0"/>
              <a:t>05-08-2014</a:t>
            </a:fld>
            <a:endParaRPr lang="es-CL"/>
          </a:p>
        </p:txBody>
      </p:sp>
      <p:sp>
        <p:nvSpPr>
          <p:cNvPr id="3" name="2 Marcador de pie de página"/>
          <p:cNvSpPr>
            <a:spLocks noGrp="1"/>
          </p:cNvSpPr>
          <p:nvPr>
            <p:ph type="ftr" sz="quarter" idx="11"/>
          </p:nvPr>
        </p:nvSpPr>
        <p:spPr/>
        <p:txBody>
          <a:bodyPr/>
          <a:lstStyle/>
          <a:p>
            <a:endParaRPr lang="es-CL"/>
          </a:p>
        </p:txBody>
      </p:sp>
      <p:sp>
        <p:nvSpPr>
          <p:cNvPr id="4" name="3 Marcador de número de diapositiva"/>
          <p:cNvSpPr>
            <a:spLocks noGrp="1"/>
          </p:cNvSpPr>
          <p:nvPr>
            <p:ph type="sldNum" sz="quarter" idx="12"/>
          </p:nvPr>
        </p:nvSpPr>
        <p:spPr/>
        <p:txBody>
          <a:bodyPr/>
          <a:lstStyle/>
          <a:p>
            <a:fld id="{1AB99002-3724-451A-AC19-D30B17E8B8B7}" type="slidenum">
              <a:rPr lang="es-CL" smtClean="0"/>
              <a:t>‹Nº›</a:t>
            </a:fld>
            <a:endParaRPr lang="es-CL"/>
          </a:p>
        </p:txBody>
      </p:sp>
    </p:spTree>
    <p:extLst>
      <p:ext uri="{BB962C8B-B14F-4D97-AF65-F5344CB8AC3E}">
        <p14:creationId xmlns:p14="http://schemas.microsoft.com/office/powerpoint/2010/main" val="15936951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L"/>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D2E45DD9-79B7-47D8-8A8A-EA1F27181F84}" type="datetimeFigureOut">
              <a:rPr lang="es-CL" smtClean="0"/>
              <a:t>05-08-2014</a:t>
            </a:fld>
            <a:endParaRPr lang="es-CL"/>
          </a:p>
        </p:txBody>
      </p:sp>
      <p:sp>
        <p:nvSpPr>
          <p:cNvPr id="6" name="5 Marcador de pie de página"/>
          <p:cNvSpPr>
            <a:spLocks noGrp="1"/>
          </p:cNvSpPr>
          <p:nvPr>
            <p:ph type="ftr" sz="quarter" idx="11"/>
          </p:nvPr>
        </p:nvSpPr>
        <p:spPr/>
        <p:txBody>
          <a:bodyPr/>
          <a:lstStyle/>
          <a:p>
            <a:endParaRPr lang="es-CL"/>
          </a:p>
        </p:txBody>
      </p:sp>
      <p:sp>
        <p:nvSpPr>
          <p:cNvPr id="7" name="6 Marcador de número de diapositiva"/>
          <p:cNvSpPr>
            <a:spLocks noGrp="1"/>
          </p:cNvSpPr>
          <p:nvPr>
            <p:ph type="sldNum" sz="quarter" idx="12"/>
          </p:nvPr>
        </p:nvSpPr>
        <p:spPr/>
        <p:txBody>
          <a:bodyPr/>
          <a:lstStyle/>
          <a:p>
            <a:fld id="{1AB99002-3724-451A-AC19-D30B17E8B8B7}" type="slidenum">
              <a:rPr lang="es-CL" smtClean="0"/>
              <a:t>‹Nº›</a:t>
            </a:fld>
            <a:endParaRPr lang="es-CL"/>
          </a:p>
        </p:txBody>
      </p:sp>
    </p:spTree>
    <p:extLst>
      <p:ext uri="{BB962C8B-B14F-4D97-AF65-F5344CB8AC3E}">
        <p14:creationId xmlns:p14="http://schemas.microsoft.com/office/powerpoint/2010/main" val="3162740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L"/>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D2E45DD9-79B7-47D8-8A8A-EA1F27181F84}" type="datetimeFigureOut">
              <a:rPr lang="es-CL" smtClean="0"/>
              <a:t>05-08-2014</a:t>
            </a:fld>
            <a:endParaRPr lang="es-CL"/>
          </a:p>
        </p:txBody>
      </p:sp>
      <p:sp>
        <p:nvSpPr>
          <p:cNvPr id="6" name="5 Marcador de pie de página"/>
          <p:cNvSpPr>
            <a:spLocks noGrp="1"/>
          </p:cNvSpPr>
          <p:nvPr>
            <p:ph type="ftr" sz="quarter" idx="11"/>
          </p:nvPr>
        </p:nvSpPr>
        <p:spPr/>
        <p:txBody>
          <a:bodyPr/>
          <a:lstStyle/>
          <a:p>
            <a:endParaRPr lang="es-CL"/>
          </a:p>
        </p:txBody>
      </p:sp>
      <p:sp>
        <p:nvSpPr>
          <p:cNvPr id="7" name="6 Marcador de número de diapositiva"/>
          <p:cNvSpPr>
            <a:spLocks noGrp="1"/>
          </p:cNvSpPr>
          <p:nvPr>
            <p:ph type="sldNum" sz="quarter" idx="12"/>
          </p:nvPr>
        </p:nvSpPr>
        <p:spPr/>
        <p:txBody>
          <a:bodyPr/>
          <a:lstStyle/>
          <a:p>
            <a:fld id="{1AB99002-3724-451A-AC19-D30B17E8B8B7}" type="slidenum">
              <a:rPr lang="es-CL" smtClean="0"/>
              <a:t>‹Nº›</a:t>
            </a:fld>
            <a:endParaRPr lang="es-CL"/>
          </a:p>
        </p:txBody>
      </p:sp>
    </p:spTree>
    <p:extLst>
      <p:ext uri="{BB962C8B-B14F-4D97-AF65-F5344CB8AC3E}">
        <p14:creationId xmlns:p14="http://schemas.microsoft.com/office/powerpoint/2010/main" val="312942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L"/>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3 Marcador de fecha"/>
          <p:cNvSpPr>
            <a:spLocks noGrp="1"/>
          </p:cNvSpPr>
          <p:nvPr>
            <p:ph type="dt" sz="half" idx="10"/>
          </p:nvPr>
        </p:nvSpPr>
        <p:spPr/>
        <p:txBody>
          <a:bodyPr/>
          <a:lstStyle/>
          <a:p>
            <a:fld id="{D2E45DD9-79B7-47D8-8A8A-EA1F27181F84}" type="datetimeFigureOut">
              <a:rPr lang="es-CL" smtClean="0"/>
              <a:t>05-08-2014</a:t>
            </a:fld>
            <a:endParaRPr lang="es-CL"/>
          </a:p>
        </p:txBody>
      </p:sp>
      <p:sp>
        <p:nvSpPr>
          <p:cNvPr id="5" name="4 Marcador de pie de página"/>
          <p:cNvSpPr>
            <a:spLocks noGrp="1"/>
          </p:cNvSpPr>
          <p:nvPr>
            <p:ph type="ftr" sz="quarter" idx="11"/>
          </p:nvPr>
        </p:nvSpPr>
        <p:spPr/>
        <p:txBody>
          <a:bodyPr/>
          <a:lstStyle/>
          <a:p>
            <a:endParaRPr lang="es-CL"/>
          </a:p>
        </p:txBody>
      </p:sp>
      <p:sp>
        <p:nvSpPr>
          <p:cNvPr id="6" name="5 Marcador de número de diapositiva"/>
          <p:cNvSpPr>
            <a:spLocks noGrp="1"/>
          </p:cNvSpPr>
          <p:nvPr>
            <p:ph type="sldNum" sz="quarter" idx="12"/>
          </p:nvPr>
        </p:nvSpPr>
        <p:spPr/>
        <p:txBody>
          <a:bodyPr/>
          <a:lstStyle/>
          <a:p>
            <a:fld id="{1AB99002-3724-451A-AC19-D30B17E8B8B7}" type="slidenum">
              <a:rPr lang="es-CL" smtClean="0"/>
              <a:t>‹Nº›</a:t>
            </a:fld>
            <a:endParaRPr lang="es-CL"/>
          </a:p>
        </p:txBody>
      </p:sp>
    </p:spTree>
    <p:extLst>
      <p:ext uri="{BB962C8B-B14F-4D97-AF65-F5344CB8AC3E}">
        <p14:creationId xmlns:p14="http://schemas.microsoft.com/office/powerpoint/2010/main" val="1309516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L"/>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3 Marcador de fecha"/>
          <p:cNvSpPr>
            <a:spLocks noGrp="1"/>
          </p:cNvSpPr>
          <p:nvPr>
            <p:ph type="dt" sz="half" idx="10"/>
          </p:nvPr>
        </p:nvSpPr>
        <p:spPr/>
        <p:txBody>
          <a:bodyPr/>
          <a:lstStyle/>
          <a:p>
            <a:fld id="{D2E45DD9-79B7-47D8-8A8A-EA1F27181F84}" type="datetimeFigureOut">
              <a:rPr lang="es-CL" smtClean="0"/>
              <a:t>05-08-2014</a:t>
            </a:fld>
            <a:endParaRPr lang="es-CL"/>
          </a:p>
        </p:txBody>
      </p:sp>
      <p:sp>
        <p:nvSpPr>
          <p:cNvPr id="5" name="4 Marcador de pie de página"/>
          <p:cNvSpPr>
            <a:spLocks noGrp="1"/>
          </p:cNvSpPr>
          <p:nvPr>
            <p:ph type="ftr" sz="quarter" idx="11"/>
          </p:nvPr>
        </p:nvSpPr>
        <p:spPr/>
        <p:txBody>
          <a:bodyPr/>
          <a:lstStyle/>
          <a:p>
            <a:endParaRPr lang="es-CL"/>
          </a:p>
        </p:txBody>
      </p:sp>
      <p:sp>
        <p:nvSpPr>
          <p:cNvPr id="6" name="5 Marcador de número de diapositiva"/>
          <p:cNvSpPr>
            <a:spLocks noGrp="1"/>
          </p:cNvSpPr>
          <p:nvPr>
            <p:ph type="sldNum" sz="quarter" idx="12"/>
          </p:nvPr>
        </p:nvSpPr>
        <p:spPr/>
        <p:txBody>
          <a:bodyPr/>
          <a:lstStyle/>
          <a:p>
            <a:fld id="{1AB99002-3724-451A-AC19-D30B17E8B8B7}" type="slidenum">
              <a:rPr lang="es-CL" smtClean="0"/>
              <a:t>‹Nº›</a:t>
            </a:fld>
            <a:endParaRPr lang="es-CL"/>
          </a:p>
        </p:txBody>
      </p:sp>
    </p:spTree>
    <p:extLst>
      <p:ext uri="{BB962C8B-B14F-4D97-AF65-F5344CB8AC3E}">
        <p14:creationId xmlns:p14="http://schemas.microsoft.com/office/powerpoint/2010/main" val="10846324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L"/>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E45DD9-79B7-47D8-8A8A-EA1F27181F84}" type="datetimeFigureOut">
              <a:rPr lang="es-CL" smtClean="0"/>
              <a:t>05-08-2014</a:t>
            </a:fld>
            <a:endParaRPr lang="es-CL"/>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L"/>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B99002-3724-451A-AC19-D30B17E8B8B7}" type="slidenum">
              <a:rPr lang="es-CL" smtClean="0"/>
              <a:t>‹Nº›</a:t>
            </a:fld>
            <a:endParaRPr lang="es-CL"/>
          </a:p>
        </p:txBody>
      </p:sp>
    </p:spTree>
    <p:extLst>
      <p:ext uri="{BB962C8B-B14F-4D97-AF65-F5344CB8AC3E}">
        <p14:creationId xmlns:p14="http://schemas.microsoft.com/office/powerpoint/2010/main" val="9623515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gif"/><Relationship Id="rId4" Type="http://schemas.openxmlformats.org/officeDocument/2006/relationships/hyperlink" Target="http://www.fiscaliadechile.cl/Fiscalia/index.do" TargetMode="External"/></Relationships>
</file>

<file path=ppt/slides/_rels/slide2.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diagramLayout" Target="../diagrams/layout1.xml"/><Relationship Id="rId7" Type="http://schemas.openxmlformats.org/officeDocument/2006/relationships/hyperlink" Target="http://www.fiscaliadechile.cl/Fiscalia/index.do" TargetMode="Externa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9" Type="http://schemas.openxmlformats.org/officeDocument/2006/relationships/image" Target="../media/image1.emf"/></Relationships>
</file>

<file path=ppt/slides/_rels/slide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hyperlink" Target="http://www.fiscaliadechile.cl/Fiscalia/index.do"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diagramLayout" Target="../diagrams/layout2.xml"/><Relationship Id="rId7" Type="http://schemas.openxmlformats.org/officeDocument/2006/relationships/hyperlink" Target="http://www.fiscaliadechile.cl/Fiscalia/index.do" TargetMode="Externa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 Id="rId9" Type="http://schemas.openxmlformats.org/officeDocument/2006/relationships/image" Target="../media/image1.emf"/></Relationships>
</file>

<file path=ppt/slides/_rels/slide5.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diagramLayout" Target="../diagrams/layout3.xml"/><Relationship Id="rId7" Type="http://schemas.openxmlformats.org/officeDocument/2006/relationships/hyperlink" Target="http://www.fiscaliadechile.cl/Fiscalia/index.do" TargetMode="Externa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 Id="rId9" Type="http://schemas.openxmlformats.org/officeDocument/2006/relationships/image" Target="../media/image1.emf"/></Relationships>
</file>

<file path=ppt/slides/_rels/slide6.xml.rels><?xml version="1.0" encoding="UTF-8" standalone="yes"?>
<Relationships xmlns="http://schemas.openxmlformats.org/package/2006/relationships"><Relationship Id="rId8" Type="http://schemas.openxmlformats.org/officeDocument/2006/relationships/hyperlink" Target="http://www.fiscaliadechile.cl/Fiscalia/index.do" TargetMode="External"/><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10" Type="http://schemas.openxmlformats.org/officeDocument/2006/relationships/image" Target="../media/image1.emf"/><Relationship Id="rId4" Type="http://schemas.openxmlformats.org/officeDocument/2006/relationships/diagramLayout" Target="../diagrams/layout4.xml"/><Relationship Id="rId9" Type="http://schemas.openxmlformats.org/officeDocument/2006/relationships/image" Target="../media/image2.gif"/></Relationships>
</file>

<file path=ppt/slides/_rels/slide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hyperlink" Target="http://www.fiscaliadechile.cl/Fiscalia/index.do" TargetMode="External"/><Relationship Id="rId1" Type="http://schemas.openxmlformats.org/officeDocument/2006/relationships/slideLayout" Target="../slideLayouts/slideLayout7.xml"/><Relationship Id="rId4" Type="http://schemas.openxmlformats.org/officeDocument/2006/relationships/image" Target="../media/image1.emf"/></Relationships>
</file>

<file path=ppt/slides/_rels/slide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hyperlink" Target="http://www.fiscaliadechile.cl/Fiscalia/index.do" TargetMode="External"/><Relationship Id="rId1" Type="http://schemas.openxmlformats.org/officeDocument/2006/relationships/slideLayout" Target="../slideLayouts/slideLayout7.xml"/><Relationship Id="rId4" Type="http://schemas.openxmlformats.org/officeDocument/2006/relationships/image" Target="../media/image1.emf"/></Relationships>
</file>

<file path=ppt/slides/_rels/slide9.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diagramLayout" Target="../diagrams/layout5.xml"/><Relationship Id="rId7" Type="http://schemas.openxmlformats.org/officeDocument/2006/relationships/hyperlink" Target="http://www.fiscaliadechile.cl/Fiscalia/index.do" TargetMode="Externa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 Id="rId9" Type="http://schemas.openxmlformats.org/officeDocument/2006/relationships/image" Target="../media/image1.emf"/></Relationships>
</file>

<file path=ppt/slides/_rels/slide10.xml.rels><?xml version="1.0" encoding="UTF-8" standalone="yes"?>
<Relationships xmlns="http://schemas.openxmlformats.org/package/2006/relationships"><Relationship Id="rId8" Type="http://schemas.openxmlformats.org/officeDocument/2006/relationships/hyperlink" Target="http://www.fiscaliadechile.cl/Fiscalia/index.do" TargetMode="External"/><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10" Type="http://schemas.openxmlformats.org/officeDocument/2006/relationships/image" Target="../media/image1.emf"/><Relationship Id="rId4" Type="http://schemas.openxmlformats.org/officeDocument/2006/relationships/diagramLayout" Target="../diagrams/layout6.xml"/><Relationship Id="rId9" Type="http://schemas.openxmlformats.org/officeDocument/2006/relationships/image" Target="../media/image2.gif"/></Relationships>
</file>

<file path=ppt/slides/_rels/slide11.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diagramLayout" Target="../diagrams/layout7.xml"/><Relationship Id="rId7" Type="http://schemas.openxmlformats.org/officeDocument/2006/relationships/hyperlink" Target="http://www.fiscaliadechile.cl/Fiscalia/index.do" TargetMode="Externa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 Id="rId9" Type="http://schemas.openxmlformats.org/officeDocument/2006/relationships/image" Target="../media/image1.emf"/></Relationships>
</file>

<file path=ppt/slides/_rels/slide12.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diagramLayout" Target="../diagrams/layout8.xml"/><Relationship Id="rId7" Type="http://schemas.openxmlformats.org/officeDocument/2006/relationships/hyperlink" Target="http://www.fiscaliadechile.cl/Fiscalia/index.do" TargetMode="External"/><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 Id="rId9" Type="http://schemas.openxmlformats.org/officeDocument/2006/relationships/image" Target="../media/image1.emf"/></Relationships>
</file>

<file path=ppt/slides/_rels/slide13.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diagramLayout" Target="../diagrams/layout9.xml"/><Relationship Id="rId7" Type="http://schemas.openxmlformats.org/officeDocument/2006/relationships/hyperlink" Target="http://www.fiscaliadechile.cl/Fiscalia/index.do" TargetMode="External"/><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 Id="rId9" Type="http://schemas.openxmlformats.org/officeDocument/2006/relationships/image" Target="../media/image1.emf"/></Relationships>
</file>

<file path=ppt/slides/_rels/slide14.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Colors" Target="../diagrams/colors10.xml"/><Relationship Id="rId5" Type="http://schemas.openxmlformats.org/officeDocument/2006/relationships/diagramQuickStyle" Target="../diagrams/quickStyle10.xml"/><Relationship Id="rId10" Type="http://schemas.openxmlformats.org/officeDocument/2006/relationships/image" Target="../media/image2.gif"/><Relationship Id="rId4" Type="http://schemas.openxmlformats.org/officeDocument/2006/relationships/diagramLayout" Target="../diagrams/layout10.xml"/><Relationship Id="rId9" Type="http://schemas.openxmlformats.org/officeDocument/2006/relationships/hyperlink" Target="http://www.fiscaliadechile.cl/Fiscalia/index.do"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hyperlink" Target="http://www.fiscaliadechile.cl/Fiscalia/index.do" TargetMode="External"/><Relationship Id="rId1" Type="http://schemas.openxmlformats.org/officeDocument/2006/relationships/slideLayout" Target="../slideLayouts/slideLayout7.xml"/><Relationship Id="rId4" Type="http://schemas.openxmlformats.org/officeDocument/2006/relationships/image" Target="../media/image1.emf"/></Relationships>
</file>

<file path=ppt/slides/_rels/slide1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hyperlink" Target="http://www.fiscaliadechile.cl/Fiscalia/index.do" TargetMode="External"/><Relationship Id="rId1" Type="http://schemas.openxmlformats.org/officeDocument/2006/relationships/slideLayout" Target="../slideLayouts/slideLayout7.xml"/><Relationship Id="rId4" Type="http://schemas.openxmlformats.org/officeDocument/2006/relationships/image" Target="../media/image1.emf"/></Relationships>
</file>

<file path=ppt/slides/_rels/slide17.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diagramLayout" Target="../diagrams/layout11.xml"/><Relationship Id="rId7" Type="http://schemas.openxmlformats.org/officeDocument/2006/relationships/hyperlink" Target="http://www.fiscaliadechile.cl/Fiscalia/index.do" TargetMode="External"/><Relationship Id="rId2" Type="http://schemas.openxmlformats.org/officeDocument/2006/relationships/diagramData" Target="../diagrams/data11.xml"/><Relationship Id="rId1" Type="http://schemas.openxmlformats.org/officeDocument/2006/relationships/slideLayout" Target="../slideLayouts/slideLayout7.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 Id="rId9" Type="http://schemas.openxmlformats.org/officeDocument/2006/relationships/image" Target="../media/image1.emf"/></Relationships>
</file>

<file path=ppt/slides/_rels/slide1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hyperlink" Target="http://www.fiscaliadechile.cl/Fiscalia/index.do" TargetMode="External"/><Relationship Id="rId1" Type="http://schemas.openxmlformats.org/officeDocument/2006/relationships/slideLayout" Target="../slideLayouts/slideLayout7.xml"/><Relationship Id="rId4" Type="http://schemas.openxmlformats.org/officeDocument/2006/relationships/image" Target="../media/image1.emf"/></Relationships>
</file>

<file path=ppt/slides/_rels/slide1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hyperlink" Target="http://www.fiscaliadechile.cl/Fiscalia/index.do" TargetMode="External"/><Relationship Id="rId1" Type="http://schemas.openxmlformats.org/officeDocument/2006/relationships/slideLayout" Target="../slideLayouts/slideLayout7.xml"/><Relationship Id="rId4" Type="http://schemas.openxmlformats.org/officeDocument/2006/relationships/image" Target="../media/image1.emf"/></Relationships>
</file>

<file path=ppt/slides/_rels/slide2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hyperlink" Target="http://www.fiscaliadechile.cl/Fiscalia/index.do" TargetMode="External"/><Relationship Id="rId1" Type="http://schemas.openxmlformats.org/officeDocument/2006/relationships/slideLayout" Target="../slideLayouts/slideLayout7.xml"/><Relationship Id="rId4" Type="http://schemas.openxmlformats.org/officeDocument/2006/relationships/image" Target="../media/image1.emf"/></Relationships>
</file>

<file path=ppt/slides/_rels/slide21.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diagramLayout" Target="../diagrams/layout12.xml"/><Relationship Id="rId7" Type="http://schemas.openxmlformats.org/officeDocument/2006/relationships/hyperlink" Target="http://www.fiscaliadechile.cl/Fiscalia/index.do" TargetMode="External"/><Relationship Id="rId2" Type="http://schemas.openxmlformats.org/officeDocument/2006/relationships/diagramData" Target="../diagrams/data12.xml"/><Relationship Id="rId1" Type="http://schemas.openxmlformats.org/officeDocument/2006/relationships/slideLayout" Target="../slideLayouts/slideLayout7.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 Id="rId9" Type="http://schemas.openxmlformats.org/officeDocument/2006/relationships/image" Target="../media/image1.emf"/></Relationships>
</file>

<file path=ppt/slides/_rels/slide22.xml.rels><?xml version="1.0" encoding="UTF-8" standalone="yes"?>
<Relationships xmlns="http://schemas.openxmlformats.org/package/2006/relationships"><Relationship Id="rId3" Type="http://schemas.openxmlformats.org/officeDocument/2006/relationships/image" Target="../media/image3.wmf"/><Relationship Id="rId7" Type="http://schemas.openxmlformats.org/officeDocument/2006/relationships/image" Target="../media/image1.emf"/><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gif"/><Relationship Id="rId5" Type="http://schemas.openxmlformats.org/officeDocument/2006/relationships/hyperlink" Target="http://www.fiscaliadechile.cl/Fiscalia/index.do" TargetMode="External"/><Relationship Id="rId4" Type="http://schemas.openxmlformats.org/officeDocument/2006/relationships/image" Target="../media/image4.jpeg"/></Relationships>
</file>

<file path=ppt/slides/_rels/slide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hyperlink" Target="http://www.fiscaliadechile.cl/Fiscalia/index.do" TargetMode="External"/><Relationship Id="rId1" Type="http://schemas.openxmlformats.org/officeDocument/2006/relationships/slideLayout" Target="../slideLayouts/slideLayout7.xml"/><Relationship Id="rId6" Type="http://schemas.openxmlformats.org/officeDocument/2006/relationships/image" Target="../media/image8.wmf"/><Relationship Id="rId5" Type="http://schemas.openxmlformats.org/officeDocument/2006/relationships/image" Target="../media/image7.wmf"/><Relationship Id="rId4" Type="http://schemas.openxmlformats.org/officeDocument/2006/relationships/image" Target="../media/image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772816"/>
            <a:ext cx="7772400" cy="2146581"/>
          </a:xfrm>
        </p:spPr>
        <p:txBody>
          <a:bodyPr>
            <a:normAutofit fontScale="90000"/>
          </a:bodyPr>
          <a:lstStyle/>
          <a:p>
            <a:r>
              <a:rPr lang="es-CL" sz="3600" b="1" dirty="0" smtClean="0">
                <a:solidFill>
                  <a:schemeClr val="accent1">
                    <a:lumMod val="75000"/>
                  </a:schemeClr>
                </a:solidFill>
              </a:rPr>
              <a:t>Tercer Seminario de Buenas Prácticas en </a:t>
            </a:r>
            <a:r>
              <a:rPr lang="es-CL" sz="3200" b="1" dirty="0" smtClean="0">
                <a:solidFill>
                  <a:schemeClr val="accent1">
                    <a:lumMod val="75000"/>
                  </a:schemeClr>
                </a:solidFill>
              </a:rPr>
              <a:t/>
            </a:r>
            <a:br>
              <a:rPr lang="es-CL" sz="3200" b="1" dirty="0" smtClean="0">
                <a:solidFill>
                  <a:schemeClr val="accent1">
                    <a:lumMod val="75000"/>
                  </a:schemeClr>
                </a:solidFill>
              </a:rPr>
            </a:br>
            <a:r>
              <a:rPr lang="es-CL" sz="3200" b="1" dirty="0" smtClean="0">
                <a:solidFill>
                  <a:schemeClr val="accent1">
                    <a:lumMod val="75000"/>
                  </a:schemeClr>
                </a:solidFill>
              </a:rPr>
              <a:t>COMUNICACIÓN ESTRATÉGICA, </a:t>
            </a:r>
            <a:br>
              <a:rPr lang="es-CL" sz="3200" b="1" dirty="0" smtClean="0">
                <a:solidFill>
                  <a:schemeClr val="accent1">
                    <a:lumMod val="75000"/>
                  </a:schemeClr>
                </a:solidFill>
              </a:rPr>
            </a:br>
            <a:r>
              <a:rPr lang="es-CL" sz="3200" b="1" dirty="0" smtClean="0">
                <a:solidFill>
                  <a:schemeClr val="accent1">
                    <a:lumMod val="75000"/>
                  </a:schemeClr>
                </a:solidFill>
              </a:rPr>
              <a:t>RELACIONES COMUNITARIAS, </a:t>
            </a:r>
            <a:br>
              <a:rPr lang="es-CL" sz="3200" b="1" dirty="0" smtClean="0">
                <a:solidFill>
                  <a:schemeClr val="accent1">
                    <a:lumMod val="75000"/>
                  </a:schemeClr>
                </a:solidFill>
              </a:rPr>
            </a:br>
            <a:r>
              <a:rPr lang="es-CL" sz="3200" b="1" dirty="0" smtClean="0">
                <a:solidFill>
                  <a:schemeClr val="accent1">
                    <a:lumMod val="75000"/>
                  </a:schemeClr>
                </a:solidFill>
              </a:rPr>
              <a:t>RESPONSABILIDAD SOCIAL Y </a:t>
            </a:r>
            <a:br>
              <a:rPr lang="es-CL" sz="3200" b="1" dirty="0" smtClean="0">
                <a:solidFill>
                  <a:schemeClr val="accent1">
                    <a:lumMod val="75000"/>
                  </a:schemeClr>
                </a:solidFill>
              </a:rPr>
            </a:br>
            <a:r>
              <a:rPr lang="es-CL" sz="3200" b="1" dirty="0" smtClean="0">
                <a:solidFill>
                  <a:schemeClr val="accent1">
                    <a:lumMod val="75000"/>
                  </a:schemeClr>
                </a:solidFill>
              </a:rPr>
              <a:t>RECURSOS HUMANOS</a:t>
            </a:r>
            <a:endParaRPr lang="es-CL" sz="3200" b="1" dirty="0">
              <a:solidFill>
                <a:schemeClr val="accent1">
                  <a:lumMod val="75000"/>
                </a:schemeClr>
              </a:solidFill>
            </a:endParaRPr>
          </a:p>
        </p:txBody>
      </p:sp>
      <p:sp>
        <p:nvSpPr>
          <p:cNvPr id="3" name="2 Subtítulo"/>
          <p:cNvSpPr>
            <a:spLocks noGrp="1"/>
          </p:cNvSpPr>
          <p:nvPr>
            <p:ph type="subTitle" idx="1"/>
          </p:nvPr>
        </p:nvSpPr>
        <p:spPr>
          <a:xfrm>
            <a:off x="626369" y="4437112"/>
            <a:ext cx="8064896" cy="1752600"/>
          </a:xfrm>
        </p:spPr>
        <p:txBody>
          <a:bodyPr/>
          <a:lstStyle/>
          <a:p>
            <a:r>
              <a:rPr lang="es-CL" dirty="0" smtClean="0">
                <a:solidFill>
                  <a:schemeClr val="accent1">
                    <a:lumMod val="75000"/>
                  </a:schemeClr>
                </a:solidFill>
              </a:rPr>
              <a:t>CAMBIO ORGANIZACIONAL, EFECTIVIDAD Y EQUIPOS DE ALTO DESEMPEÑO</a:t>
            </a:r>
          </a:p>
          <a:p>
            <a:pPr algn="r"/>
            <a:r>
              <a:rPr lang="es-CL" sz="3000" dirty="0" smtClean="0">
                <a:solidFill>
                  <a:schemeClr val="accent1">
                    <a:lumMod val="75000"/>
                  </a:schemeClr>
                </a:solidFill>
              </a:rPr>
              <a:t>CRISTINA PAREDES SILVA</a:t>
            </a:r>
            <a:endParaRPr lang="es-CL" sz="3000" dirty="0">
              <a:solidFill>
                <a:schemeClr val="accent1">
                  <a:lumMod val="75000"/>
                </a:schemeClr>
              </a:solidFill>
            </a:endParaRPr>
          </a:p>
        </p:txBody>
      </p:sp>
      <p:pic>
        <p:nvPicPr>
          <p:cNvPr id="410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08305" y="262298"/>
            <a:ext cx="1368152" cy="1366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3 CuadroTexto"/>
          <p:cNvSpPr txBox="1"/>
          <p:nvPr/>
        </p:nvSpPr>
        <p:spPr>
          <a:xfrm>
            <a:off x="251520" y="1387485"/>
            <a:ext cx="1728191" cy="246221"/>
          </a:xfrm>
          <a:prstGeom prst="rect">
            <a:avLst/>
          </a:prstGeom>
          <a:noFill/>
        </p:spPr>
        <p:txBody>
          <a:bodyPr wrap="square" rtlCol="0">
            <a:spAutoFit/>
          </a:bodyPr>
          <a:lstStyle/>
          <a:p>
            <a:pPr algn="ctr"/>
            <a:r>
              <a:rPr lang="es-CL" sz="1000" dirty="0" smtClean="0"/>
              <a:t>FISCALÍA REGIÓN DE AYSÉN</a:t>
            </a:r>
            <a:endParaRPr lang="es-CL" sz="1000" dirty="0"/>
          </a:p>
        </p:txBody>
      </p:sp>
      <p:pic>
        <p:nvPicPr>
          <p:cNvPr id="4100" name="Picture 4" descr="Fiscalía Nacional - Ministerio Público">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5536" y="318337"/>
            <a:ext cx="1440160" cy="1008112"/>
          </a:xfrm>
          <a:prstGeom prst="rect">
            <a:avLst/>
          </a:prstGeom>
          <a:noFill/>
          <a:extLst>
            <a:ext uri="{909E8E84-426E-40DD-AFC4-6F175D3DCCD1}">
              <a14:hiddenFill xmlns:a14="http://schemas.microsoft.com/office/drawing/2010/main">
                <a:solidFill>
                  <a:srgbClr val="FFFFFF"/>
                </a:solidFill>
              </a14:hiddenFill>
            </a:ext>
          </a:extLst>
        </p:spPr>
      </p:pic>
      <p:sp>
        <p:nvSpPr>
          <p:cNvPr id="5" name="4 CuadroTexto"/>
          <p:cNvSpPr txBox="1"/>
          <p:nvPr/>
        </p:nvSpPr>
        <p:spPr>
          <a:xfrm>
            <a:off x="2915816" y="6165304"/>
            <a:ext cx="3096344" cy="369332"/>
          </a:xfrm>
          <a:prstGeom prst="rect">
            <a:avLst/>
          </a:prstGeom>
          <a:noFill/>
        </p:spPr>
        <p:txBody>
          <a:bodyPr wrap="square" rtlCol="0">
            <a:spAutoFit/>
          </a:bodyPr>
          <a:lstStyle/>
          <a:p>
            <a:pPr algn="ctr"/>
            <a:r>
              <a:rPr lang="es-CL" dirty="0" smtClean="0">
                <a:solidFill>
                  <a:schemeClr val="tx2">
                    <a:lumMod val="75000"/>
                  </a:schemeClr>
                </a:solidFill>
              </a:rPr>
              <a:t>COYHAIQUE, 2014</a:t>
            </a:r>
            <a:endParaRPr lang="es-CL" dirty="0">
              <a:solidFill>
                <a:schemeClr val="tx2">
                  <a:lumMod val="75000"/>
                </a:schemeClr>
              </a:solidFill>
            </a:endParaRPr>
          </a:p>
        </p:txBody>
      </p:sp>
    </p:spTree>
    <p:extLst>
      <p:ext uri="{BB962C8B-B14F-4D97-AF65-F5344CB8AC3E}">
        <p14:creationId xmlns:p14="http://schemas.microsoft.com/office/powerpoint/2010/main" val="11704569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Diagrama"/>
          <p:cNvGraphicFramePr/>
          <p:nvPr>
            <p:extLst>
              <p:ext uri="{D42A27DB-BD31-4B8C-83A1-F6EECF244321}">
                <p14:modId xmlns:p14="http://schemas.microsoft.com/office/powerpoint/2010/main" val="1883030830"/>
              </p:ext>
            </p:extLst>
          </p:nvPr>
        </p:nvGraphicFramePr>
        <p:xfrm>
          <a:off x="534054" y="1555141"/>
          <a:ext cx="7992888" cy="45680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4" descr="Fiscalía Nacional - Ministerio Público">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4054" y="262298"/>
            <a:ext cx="1440160" cy="100811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308305" y="262298"/>
            <a:ext cx="1368152" cy="1438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4 CuadroTexto"/>
          <p:cNvSpPr txBox="1"/>
          <p:nvPr/>
        </p:nvSpPr>
        <p:spPr>
          <a:xfrm>
            <a:off x="2627784" y="908719"/>
            <a:ext cx="4392488" cy="369332"/>
          </a:xfrm>
          <a:prstGeom prst="rect">
            <a:avLst/>
          </a:prstGeom>
          <a:noFill/>
        </p:spPr>
        <p:txBody>
          <a:bodyPr wrap="square" rtlCol="0">
            <a:spAutoFit/>
          </a:bodyPr>
          <a:lstStyle/>
          <a:p>
            <a:r>
              <a:rPr lang="es-CL" dirty="0" smtClean="0"/>
              <a:t>PRESENTACIÓN Y JUSTIFICACIÓN DEL TEMA</a:t>
            </a:r>
            <a:endParaRPr lang="es-CL" dirty="0"/>
          </a:p>
        </p:txBody>
      </p:sp>
    </p:spTree>
    <p:extLst>
      <p:ext uri="{BB962C8B-B14F-4D97-AF65-F5344CB8AC3E}">
        <p14:creationId xmlns:p14="http://schemas.microsoft.com/office/powerpoint/2010/main" val="31317247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extLst>
              <p:ext uri="{D42A27DB-BD31-4B8C-83A1-F6EECF244321}">
                <p14:modId xmlns:p14="http://schemas.microsoft.com/office/powerpoint/2010/main" val="3848092053"/>
              </p:ext>
            </p:extLst>
          </p:nvPr>
        </p:nvGraphicFramePr>
        <p:xfrm>
          <a:off x="611560" y="1700808"/>
          <a:ext cx="7920880" cy="4667984"/>
        </p:xfrm>
        <a:graphic>
          <a:graphicData uri="http://schemas.openxmlformats.org/drawingml/2006/table">
            <a:tbl>
              <a:tblPr firstRow="1" bandRow="1">
                <a:tableStyleId>{5C22544A-7EE6-4342-B048-85BDC9FD1C3A}</a:tableStyleId>
              </a:tblPr>
              <a:tblGrid>
                <a:gridCol w="2520280"/>
                <a:gridCol w="5400600"/>
              </a:tblGrid>
              <a:tr h="333536">
                <a:tc gridSpan="2">
                  <a:txBody>
                    <a:bodyPr/>
                    <a:lstStyle/>
                    <a:p>
                      <a:pPr algn="ctr"/>
                      <a:r>
                        <a:rPr lang="es-CL" dirty="0" smtClean="0"/>
                        <a:t>¿QUÉ ES EL CAMBIO?</a:t>
                      </a:r>
                      <a:endParaRPr lang="es-CL" dirty="0"/>
                    </a:p>
                  </a:txBody>
                  <a:tcPr/>
                </a:tc>
                <a:tc hMerge="1">
                  <a:txBody>
                    <a:bodyPr/>
                    <a:lstStyle/>
                    <a:p>
                      <a:endParaRPr lang="es-CL"/>
                    </a:p>
                  </a:txBody>
                  <a:tcPr/>
                </a:tc>
              </a:tr>
              <a:tr h="833840">
                <a:tc>
                  <a:txBody>
                    <a:bodyPr/>
                    <a:lstStyle/>
                    <a:p>
                      <a:r>
                        <a:rPr lang="es-CL" dirty="0" smtClean="0"/>
                        <a:t>CHIAVENATO (2004)</a:t>
                      </a:r>
                      <a:endParaRPr lang="es-CL" dirty="0"/>
                    </a:p>
                  </a:txBody>
                  <a:tcPr/>
                </a:tc>
                <a:tc>
                  <a:txBody>
                    <a:bodyPr/>
                    <a:lstStyle/>
                    <a:p>
                      <a:pPr algn="just"/>
                      <a:r>
                        <a:rPr lang="es-CL" dirty="0" smtClean="0"/>
                        <a:t>CAMBIO ES TRANSFORMACIÓN, VARIACIÓN, PERTURBACIÓN, INTERRUPCIÓN Y RUPTURA. </a:t>
                      </a:r>
                    </a:p>
                    <a:p>
                      <a:pPr algn="just"/>
                      <a:r>
                        <a:rPr lang="es-CL" dirty="0" smtClean="0"/>
                        <a:t>ES PASAR DE UN ESTADO A OTRO.</a:t>
                      </a:r>
                      <a:endParaRPr lang="es-CL" dirty="0"/>
                    </a:p>
                  </a:txBody>
                  <a:tcPr/>
                </a:tc>
              </a:tr>
              <a:tr h="736064">
                <a:tc>
                  <a:txBody>
                    <a:bodyPr/>
                    <a:lstStyle/>
                    <a:p>
                      <a:r>
                        <a:rPr lang="es-CL" dirty="0" smtClean="0"/>
                        <a:t>ROBBINS (2004)</a:t>
                      </a:r>
                      <a:endParaRPr lang="es-CL" dirty="0"/>
                    </a:p>
                  </a:txBody>
                  <a:tcPr/>
                </a:tc>
                <a:tc>
                  <a:txBody>
                    <a:bodyPr/>
                    <a:lstStyle/>
                    <a:p>
                      <a:pPr algn="just"/>
                      <a:r>
                        <a:rPr lang="es-CL" dirty="0" smtClean="0"/>
                        <a:t>CAMBIO ES HACER LAS COSAS DE OTRA MANERA</a:t>
                      </a:r>
                      <a:r>
                        <a:rPr lang="es-CL" baseline="0" dirty="0" smtClean="0"/>
                        <a:t>, DE MODO PROACTIVO Y CON UN PROPÓSITO.</a:t>
                      </a:r>
                      <a:endParaRPr lang="es-CL" dirty="0"/>
                    </a:p>
                  </a:txBody>
                  <a:tcPr/>
                </a:tc>
              </a:tr>
              <a:tr h="1083992">
                <a:tc>
                  <a:txBody>
                    <a:bodyPr/>
                    <a:lstStyle/>
                    <a:p>
                      <a:r>
                        <a:rPr lang="es-CL" dirty="0" smtClean="0"/>
                        <a:t>BROOKS (1980)</a:t>
                      </a:r>
                      <a:endParaRPr lang="es-CL" dirty="0"/>
                    </a:p>
                  </a:txBody>
                  <a:tcPr/>
                </a:tc>
                <a:tc>
                  <a:txBody>
                    <a:bodyPr/>
                    <a:lstStyle/>
                    <a:p>
                      <a:pPr algn="just"/>
                      <a:r>
                        <a:rPr lang="es-CL" dirty="0" smtClean="0"/>
                        <a:t>CAMBIO ES EL CONJUNTO DE VARIACIONES DE ORDEN ESTRUCTURAL QUE SUFREN LAS ORGANIZACIONES Y QUE SE TRADUCEN EN UN NUEVO COMPORTAMIENTO ORGANIZACIONAL.</a:t>
                      </a:r>
                      <a:endParaRPr lang="es-CL" dirty="0"/>
                    </a:p>
                  </a:txBody>
                  <a:tcPr/>
                </a:tc>
              </a:tr>
              <a:tr h="1334144">
                <a:tc>
                  <a:txBody>
                    <a:bodyPr/>
                    <a:lstStyle/>
                    <a:p>
                      <a:r>
                        <a:rPr lang="es-CL" dirty="0" smtClean="0"/>
                        <a:t>REYES Y VELÁSQUEZ</a:t>
                      </a:r>
                    </a:p>
                    <a:p>
                      <a:r>
                        <a:rPr lang="es-CL" dirty="0" smtClean="0"/>
                        <a:t>(1997, citado en Villalón, I.D., 2008)</a:t>
                      </a:r>
                    </a:p>
                    <a:p>
                      <a:endParaRPr lang="es-CL" dirty="0" smtClean="0"/>
                    </a:p>
                    <a:p>
                      <a:endParaRPr lang="es-CL" dirty="0"/>
                    </a:p>
                  </a:txBody>
                  <a:tcPr/>
                </a:tc>
                <a:tc>
                  <a:txBody>
                    <a:bodyPr/>
                    <a:lstStyle/>
                    <a:p>
                      <a:pPr algn="just"/>
                      <a:r>
                        <a:rPr lang="es-CL" dirty="0" smtClean="0"/>
                        <a:t>CAMBIO ORGANIZACIONAL ES LA CAPACIDAD DE ADAPTACIÓN DE LAS ORGANIZACIONES A LAS DIFERENTES TRANSFORMACIONES QUE SUFRA EL MEDIO AMBIENTE INTERNO O EXTERNO, MEDIANTE EL APRENDIZAJE. </a:t>
                      </a:r>
                      <a:endParaRPr lang="es-CL" dirty="0"/>
                    </a:p>
                  </a:txBody>
                  <a:tcPr/>
                </a:tc>
              </a:tr>
            </a:tbl>
          </a:graphicData>
        </a:graphic>
      </p:graphicFrame>
      <p:pic>
        <p:nvPicPr>
          <p:cNvPr id="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08305" y="188640"/>
            <a:ext cx="1368152" cy="1366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descr="Fiscalía Nacional - Ministerio Público">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528" y="404663"/>
            <a:ext cx="1440160" cy="1008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587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agrama"/>
          <p:cNvGraphicFramePr/>
          <p:nvPr>
            <p:extLst>
              <p:ext uri="{D42A27DB-BD31-4B8C-83A1-F6EECF244321}">
                <p14:modId xmlns:p14="http://schemas.microsoft.com/office/powerpoint/2010/main" val="3879586195"/>
              </p:ext>
            </p:extLst>
          </p:nvPr>
        </p:nvGraphicFramePr>
        <p:xfrm>
          <a:off x="683568" y="1772816"/>
          <a:ext cx="7560840" cy="4896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7 CuadroTexto"/>
          <p:cNvSpPr txBox="1"/>
          <p:nvPr/>
        </p:nvSpPr>
        <p:spPr>
          <a:xfrm>
            <a:off x="2951820" y="987975"/>
            <a:ext cx="3240360" cy="400110"/>
          </a:xfrm>
          <a:prstGeom prst="rect">
            <a:avLst/>
          </a:prstGeom>
          <a:noFill/>
        </p:spPr>
        <p:txBody>
          <a:bodyPr wrap="square" rtlCol="0">
            <a:spAutoFit/>
          </a:bodyPr>
          <a:lstStyle/>
          <a:p>
            <a:pPr algn="ctr"/>
            <a:r>
              <a:rPr lang="es-CL" sz="2000" dirty="0" smtClean="0"/>
              <a:t>¿QUÉ SIGNIFICA EL CAMBIO?</a:t>
            </a:r>
            <a:endParaRPr lang="es-CL" sz="2000" dirty="0"/>
          </a:p>
        </p:txBody>
      </p:sp>
      <p:pic>
        <p:nvPicPr>
          <p:cNvPr id="9" name="Picture 4" descr="Fiscalía Nacional - Ministerio Público">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5536" y="476672"/>
            <a:ext cx="1440160" cy="100811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308305" y="332656"/>
            <a:ext cx="1368152" cy="1436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35389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Diagrama"/>
          <p:cNvGraphicFramePr/>
          <p:nvPr>
            <p:extLst>
              <p:ext uri="{D42A27DB-BD31-4B8C-83A1-F6EECF244321}">
                <p14:modId xmlns:p14="http://schemas.microsoft.com/office/powerpoint/2010/main" val="407227974"/>
              </p:ext>
            </p:extLst>
          </p:nvPr>
        </p:nvGraphicFramePr>
        <p:xfrm>
          <a:off x="467544" y="1844824"/>
          <a:ext cx="8352928" cy="42484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CuadroTexto"/>
          <p:cNvSpPr txBox="1"/>
          <p:nvPr/>
        </p:nvSpPr>
        <p:spPr>
          <a:xfrm>
            <a:off x="2231740" y="896194"/>
            <a:ext cx="4680520" cy="707886"/>
          </a:xfrm>
          <a:prstGeom prst="rect">
            <a:avLst/>
          </a:prstGeom>
          <a:noFill/>
        </p:spPr>
        <p:txBody>
          <a:bodyPr wrap="square" rtlCol="0">
            <a:spAutoFit/>
          </a:bodyPr>
          <a:lstStyle/>
          <a:p>
            <a:pPr algn="ctr"/>
            <a:r>
              <a:rPr lang="es-CL" sz="2000" dirty="0" smtClean="0"/>
              <a:t>¿CÓMO SE PRODUCE EL CAMBIO?</a:t>
            </a:r>
          </a:p>
          <a:p>
            <a:pPr algn="ctr"/>
            <a:r>
              <a:rPr lang="es-CL" sz="2000" dirty="0" smtClean="0"/>
              <a:t>FUENTES </a:t>
            </a:r>
            <a:r>
              <a:rPr lang="es-CL" sz="2000" dirty="0" smtClean="0"/>
              <a:t>DE CAMBIO</a:t>
            </a:r>
            <a:endParaRPr lang="es-CL" sz="2000" dirty="0"/>
          </a:p>
        </p:txBody>
      </p:sp>
      <p:pic>
        <p:nvPicPr>
          <p:cNvPr id="4" name="Picture 4" descr="Fiscalía Nacional - Ministerio Público">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1520" y="392138"/>
            <a:ext cx="1440160" cy="100811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308305" y="262298"/>
            <a:ext cx="1368152" cy="1438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07307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Diagrama"/>
          <p:cNvGraphicFramePr/>
          <p:nvPr>
            <p:extLst>
              <p:ext uri="{D42A27DB-BD31-4B8C-83A1-F6EECF244321}">
                <p14:modId xmlns:p14="http://schemas.microsoft.com/office/powerpoint/2010/main" val="491094686"/>
              </p:ext>
            </p:extLst>
          </p:nvPr>
        </p:nvGraphicFramePr>
        <p:xfrm>
          <a:off x="1139788" y="1556792"/>
          <a:ext cx="6864424" cy="43924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4" descr="Fiscalía Nacional - Ministerio Público">
            <a:hlinkClick r:id="rId8"/>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1520" y="332656"/>
            <a:ext cx="1440160" cy="100811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308305" y="212036"/>
            <a:ext cx="1368152" cy="1343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5 CuadroTexto"/>
          <p:cNvSpPr txBox="1"/>
          <p:nvPr/>
        </p:nvSpPr>
        <p:spPr>
          <a:xfrm>
            <a:off x="3095836" y="836712"/>
            <a:ext cx="2952328" cy="369332"/>
          </a:xfrm>
          <a:prstGeom prst="rect">
            <a:avLst/>
          </a:prstGeom>
          <a:noFill/>
        </p:spPr>
        <p:txBody>
          <a:bodyPr wrap="square" rtlCol="0">
            <a:spAutoFit/>
          </a:bodyPr>
          <a:lstStyle/>
          <a:p>
            <a:pPr algn="ctr"/>
            <a:r>
              <a:rPr lang="es-CL" dirty="0" smtClean="0"/>
              <a:t>TIPOS DE CAMBIO</a:t>
            </a:r>
            <a:endParaRPr lang="es-CL" dirty="0"/>
          </a:p>
        </p:txBody>
      </p:sp>
    </p:spTree>
    <p:extLst>
      <p:ext uri="{BB962C8B-B14F-4D97-AF65-F5344CB8AC3E}">
        <p14:creationId xmlns:p14="http://schemas.microsoft.com/office/powerpoint/2010/main" val="15852365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extLst>
              <p:ext uri="{D42A27DB-BD31-4B8C-83A1-F6EECF244321}">
                <p14:modId xmlns:p14="http://schemas.microsoft.com/office/powerpoint/2010/main" val="1679919962"/>
              </p:ext>
            </p:extLst>
          </p:nvPr>
        </p:nvGraphicFramePr>
        <p:xfrm>
          <a:off x="1109249" y="1556793"/>
          <a:ext cx="6415079" cy="4752528"/>
        </p:xfrm>
        <a:graphic>
          <a:graphicData uri="http://schemas.openxmlformats.org/drawingml/2006/table">
            <a:tbl>
              <a:tblPr firstRow="1" bandRow="1">
                <a:tableStyleId>{5C22544A-7EE6-4342-B048-85BDC9FD1C3A}</a:tableStyleId>
              </a:tblPr>
              <a:tblGrid>
                <a:gridCol w="2440752"/>
                <a:gridCol w="3974327"/>
              </a:tblGrid>
              <a:tr h="394268">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altLang="es-CL" sz="1800" b="1" i="0" u="none" strike="noStrike" cap="none" normalizeH="0" baseline="0" dirty="0" smtClean="0">
                          <a:ln>
                            <a:noFill/>
                          </a:ln>
                          <a:solidFill>
                            <a:schemeClr val="bg1"/>
                          </a:solidFill>
                          <a:effectLst/>
                          <a:latin typeface="+mn-lt"/>
                        </a:rPr>
                        <a:t>ACTITUDES FRENTE AL CAMBIO</a:t>
                      </a:r>
                    </a:p>
                  </a:txBody>
                  <a:tcPr/>
                </a:tc>
                <a:tc hMerge="1">
                  <a:txBody>
                    <a:bodyPr/>
                    <a:lstStyle/>
                    <a:p>
                      <a:endParaRPr lang="es-CL" dirty="0"/>
                    </a:p>
                  </a:txBody>
                  <a:tcPr/>
                </a:tc>
              </a:tr>
              <a:tr h="770039">
                <a:tc>
                  <a:txBody>
                    <a:bodyPr/>
                    <a:lstStyle/>
                    <a:p>
                      <a:r>
                        <a:rPr lang="es-CL" dirty="0" smtClean="0">
                          <a:latin typeface="+mn-lt"/>
                        </a:rPr>
                        <a:t>ACEPTACIÓN                 +</a:t>
                      </a:r>
                      <a:endParaRPr lang="es-CL" dirty="0">
                        <a:latin typeface="+mn-lt"/>
                      </a:endParaRPr>
                    </a:p>
                  </a:txBody>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s-ES_tradnl" altLang="es-CL" sz="1300" b="0" i="0" u="none" strike="noStrike" kern="1200" cap="none" spc="0" normalizeH="0" baseline="0" noProof="0" dirty="0" smtClean="0">
                          <a:ln>
                            <a:noFill/>
                          </a:ln>
                          <a:solidFill>
                            <a:srgbClr val="000000"/>
                          </a:solidFill>
                          <a:effectLst/>
                          <a:uLnTx/>
                          <a:uFillTx/>
                          <a:latin typeface="+mn-lt"/>
                          <a:ea typeface="+mn-ea"/>
                          <a:cs typeface="+mn-cs"/>
                        </a:rPr>
                        <a:t>COOPERACIÓN Y APOYO ENTUSIASTA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s-ES_tradnl" altLang="es-CL" sz="1300" b="0" i="0" u="none" strike="noStrike" kern="1200" cap="none" spc="0" normalizeH="0" baseline="0" noProof="0" dirty="0" smtClean="0">
                          <a:ln>
                            <a:noFill/>
                          </a:ln>
                          <a:solidFill>
                            <a:srgbClr val="000000"/>
                          </a:solidFill>
                          <a:effectLst/>
                          <a:uLnTx/>
                          <a:uFillTx/>
                          <a:latin typeface="+mn-lt"/>
                          <a:ea typeface="+mn-ea"/>
                          <a:cs typeface="+mn-cs"/>
                        </a:rPr>
                        <a:t>COOPERACIÓN BAJO PRESENCIA DEL  JEFE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s-ES_tradnl" altLang="es-CL" sz="1300" b="0" i="0" u="none" strike="noStrike" kern="1200" cap="none" spc="0" normalizeH="0" baseline="0" noProof="0" dirty="0" smtClean="0">
                          <a:ln>
                            <a:noFill/>
                          </a:ln>
                          <a:solidFill>
                            <a:srgbClr val="000000"/>
                          </a:solidFill>
                          <a:effectLst/>
                          <a:uLnTx/>
                          <a:uFillTx/>
                          <a:latin typeface="+mn-lt"/>
                          <a:ea typeface="+mn-ea"/>
                          <a:cs typeface="+mn-cs"/>
                        </a:rPr>
                        <a:t>RESIGNACIÓN PASIVA</a:t>
                      </a:r>
                    </a:p>
                  </a:txBody>
                  <a:tcPr/>
                </a:tc>
              </a:tr>
              <a:tr h="1166377">
                <a:tc>
                  <a:txBody>
                    <a:bodyPr/>
                    <a:lstStyle/>
                    <a:p>
                      <a:r>
                        <a:rPr lang="es-CL" dirty="0" smtClean="0">
                          <a:latin typeface="+mn-lt"/>
                        </a:rPr>
                        <a:t>INDIFERENCIA               -</a:t>
                      </a:r>
                      <a:endParaRPr lang="es-CL" dirty="0">
                        <a:latin typeface="+mn-lt"/>
                      </a:endParaRPr>
                    </a:p>
                  </a:txBody>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s-ES_tradnl" altLang="es-CL" sz="1300" b="0" i="0" u="none" strike="noStrike" kern="1200" cap="none" spc="0" normalizeH="0" baseline="0" noProof="0" dirty="0" smtClean="0">
                          <a:ln>
                            <a:noFill/>
                          </a:ln>
                          <a:solidFill>
                            <a:srgbClr val="000000"/>
                          </a:solidFill>
                          <a:effectLst/>
                          <a:uLnTx/>
                          <a:uFillTx/>
                          <a:latin typeface="+mn-lt"/>
                          <a:ea typeface="+mn-ea"/>
                          <a:cs typeface="+mn-cs"/>
                        </a:rPr>
                        <a:t>INDIFERENCIA</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s-ES_tradnl" altLang="es-CL" sz="1300" b="0" i="0" u="none" strike="noStrike" kern="1200" cap="none" spc="0" normalizeH="0" baseline="0" noProof="0" dirty="0" smtClean="0">
                          <a:ln>
                            <a:noFill/>
                          </a:ln>
                          <a:solidFill>
                            <a:srgbClr val="000000"/>
                          </a:solidFill>
                          <a:effectLst/>
                          <a:uLnTx/>
                          <a:uFillTx/>
                          <a:latin typeface="+mn-lt"/>
                          <a:ea typeface="+mn-ea"/>
                          <a:cs typeface="+mn-cs"/>
                        </a:rPr>
                        <a:t>PÉRDIDA DE INTERÉS POR EL TRABAJO</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s-ES_tradnl" altLang="es-CL" sz="1300" b="0" i="0" u="none" strike="noStrike" kern="1200" cap="none" spc="0" normalizeH="0" baseline="0" noProof="0" dirty="0" smtClean="0">
                          <a:ln>
                            <a:noFill/>
                          </a:ln>
                          <a:solidFill>
                            <a:srgbClr val="000000"/>
                          </a:solidFill>
                          <a:effectLst/>
                          <a:uLnTx/>
                          <a:uFillTx/>
                          <a:latin typeface="+mn-lt"/>
                          <a:ea typeface="+mn-ea"/>
                          <a:cs typeface="+mn-cs"/>
                        </a:rPr>
                        <a:t>APATÍA</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s-ES_tradnl" altLang="es-CL" sz="1300" b="0" i="0" u="none" strike="noStrike" kern="1200" cap="none" spc="0" normalizeH="0" baseline="0" noProof="0" dirty="0" smtClean="0">
                          <a:ln>
                            <a:noFill/>
                          </a:ln>
                          <a:solidFill>
                            <a:srgbClr val="000000"/>
                          </a:solidFill>
                          <a:effectLst/>
                          <a:uLnTx/>
                          <a:uFillTx/>
                          <a:latin typeface="+mn-lt"/>
                          <a:ea typeface="+mn-ea"/>
                          <a:cs typeface="+mn-cs"/>
                        </a:rPr>
                        <a:t>SOLO HACE LO QUE SE SOLICITA</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s-ES_tradnl" altLang="es-CL" sz="1300" b="0" i="0" u="none" strike="noStrike" kern="1200" cap="none" spc="0" normalizeH="0" baseline="0" noProof="0" dirty="0" smtClean="0">
                          <a:ln>
                            <a:noFill/>
                          </a:ln>
                          <a:solidFill>
                            <a:srgbClr val="000000"/>
                          </a:solidFill>
                          <a:effectLst/>
                          <a:uLnTx/>
                          <a:uFillTx/>
                          <a:latin typeface="+mn-lt"/>
                          <a:ea typeface="+mn-ea"/>
                          <a:cs typeface="+mn-cs"/>
                        </a:rPr>
                        <a:t>COMPORTAMIENTO REGRESIVO                                                            </a:t>
                      </a:r>
                    </a:p>
                  </a:txBody>
                  <a:tcPr/>
                </a:tc>
              </a:tr>
              <a:tr h="1084617">
                <a:tc>
                  <a:txBody>
                    <a:bodyPr/>
                    <a:lstStyle/>
                    <a:p>
                      <a:r>
                        <a:rPr lang="es-CL" dirty="0" smtClean="0">
                          <a:latin typeface="+mn-lt"/>
                        </a:rPr>
                        <a:t>RESISTENCIA PASIVA    - </a:t>
                      </a:r>
                      <a:endParaRPr lang="es-CL" dirty="0">
                        <a:latin typeface="+mn-lt"/>
                      </a:endParaRPr>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s-ES_tradnl" altLang="es-CL" sz="1300" b="0" i="0" u="none" strike="noStrike" kern="1200" cap="none" spc="0" normalizeH="0" baseline="0" noProof="0" dirty="0" smtClean="0">
                          <a:ln>
                            <a:noFill/>
                          </a:ln>
                          <a:solidFill>
                            <a:srgbClr val="000000"/>
                          </a:solidFill>
                          <a:effectLst/>
                          <a:uLnTx/>
                          <a:uFillTx/>
                          <a:latin typeface="+mn-lt"/>
                          <a:ea typeface="+mn-ea"/>
                          <a:cs typeface="+mn-cs"/>
                        </a:rPr>
                        <a:t>NO APRENDIZAJE</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s-ES_tradnl" altLang="es-CL" sz="1300" b="0" i="0" u="none" strike="noStrike" kern="1200" cap="none" spc="0" normalizeH="0" baseline="0" noProof="0" dirty="0" smtClean="0">
                          <a:ln>
                            <a:noFill/>
                          </a:ln>
                          <a:solidFill>
                            <a:srgbClr val="000000"/>
                          </a:solidFill>
                          <a:effectLst/>
                          <a:uLnTx/>
                          <a:uFillTx/>
                          <a:latin typeface="+mn-lt"/>
                          <a:ea typeface="+mn-ea"/>
                          <a:cs typeface="+mn-cs"/>
                        </a:rPr>
                        <a:t>PROTESTAS</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s-ES_tradnl" altLang="es-CL" sz="1300" b="0" i="0" u="none" strike="noStrike" kern="1200" cap="none" spc="0" normalizeH="0" baseline="0" noProof="0" dirty="0" smtClean="0">
                          <a:ln>
                            <a:noFill/>
                          </a:ln>
                          <a:solidFill>
                            <a:srgbClr val="000000"/>
                          </a:solidFill>
                          <a:effectLst/>
                          <a:uLnTx/>
                          <a:uFillTx/>
                          <a:latin typeface="+mn-lt"/>
                          <a:ea typeface="+mn-ea"/>
                          <a:cs typeface="+mn-cs"/>
                        </a:rPr>
                        <a:t>SIGUE ESTRICTAMENTE LAS REGLAS</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s-ES_tradnl" altLang="es-CL" sz="1300" b="0" i="0" u="none" strike="noStrike" kern="1200" cap="none" spc="0" normalizeH="0" baseline="0" noProof="0" dirty="0" smtClean="0">
                          <a:ln>
                            <a:noFill/>
                          </a:ln>
                          <a:solidFill>
                            <a:srgbClr val="000000"/>
                          </a:solidFill>
                          <a:effectLst/>
                          <a:uLnTx/>
                          <a:uFillTx/>
                          <a:latin typeface="+mn-lt"/>
                          <a:ea typeface="+mn-ea"/>
                          <a:cs typeface="+mn-cs"/>
                        </a:rPr>
                        <a:t>HACE LO MÍNIMO POSIBLE </a:t>
                      </a:r>
                    </a:p>
                  </a:txBody>
                  <a:tcPr/>
                </a:tc>
              </a:tr>
              <a:tr h="1337227">
                <a:tc>
                  <a:txBody>
                    <a:bodyPr/>
                    <a:lstStyle/>
                    <a:p>
                      <a:r>
                        <a:rPr lang="es-CL" dirty="0" smtClean="0">
                          <a:latin typeface="+mn-lt"/>
                        </a:rPr>
                        <a:t>RESISTENCIA ACTIVA    -</a:t>
                      </a:r>
                      <a:endParaRPr lang="es-CL" dirty="0">
                        <a:latin typeface="+mn-lt"/>
                      </a:endParaRPr>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s-ES_tradnl" altLang="es-CL" sz="1300" b="0" i="0" u="none" strike="noStrike" kern="1200" cap="none" spc="0" normalizeH="0" baseline="0" noProof="0" dirty="0" smtClean="0">
                          <a:ln>
                            <a:noFill/>
                          </a:ln>
                          <a:solidFill>
                            <a:srgbClr val="000000"/>
                          </a:solidFill>
                          <a:effectLst/>
                          <a:uLnTx/>
                          <a:uFillTx/>
                          <a:latin typeface="+mn-lt"/>
                          <a:ea typeface="+mn-ea"/>
                          <a:cs typeface="+mn-cs"/>
                        </a:rPr>
                        <a:t>ATRASA O RETARDA EL TRABAJO</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s-ES_tradnl" altLang="es-CL" sz="1300" b="0" i="0" u="none" strike="noStrike" kern="1200" cap="none" spc="0" normalizeH="0" baseline="0" noProof="0" dirty="0" smtClean="0">
                          <a:ln>
                            <a:noFill/>
                          </a:ln>
                          <a:solidFill>
                            <a:srgbClr val="000000"/>
                          </a:solidFill>
                          <a:effectLst/>
                          <a:uLnTx/>
                          <a:uFillTx/>
                          <a:latin typeface="+mn-lt"/>
                          <a:ea typeface="+mn-ea"/>
                          <a:cs typeface="+mn-cs"/>
                        </a:rPr>
                        <a:t>ALEJAMIENTO PERSONAL</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s-ES_tradnl" altLang="es-CL" sz="1300" b="0" i="0" u="none" strike="noStrike" kern="1200" cap="none" spc="0" normalizeH="0" baseline="0" noProof="0" dirty="0" smtClean="0">
                          <a:ln>
                            <a:noFill/>
                          </a:ln>
                          <a:solidFill>
                            <a:srgbClr val="000000"/>
                          </a:solidFill>
                          <a:effectLst/>
                          <a:uLnTx/>
                          <a:uFillTx/>
                          <a:latin typeface="+mn-lt"/>
                          <a:ea typeface="+mn-ea"/>
                          <a:cs typeface="+mn-cs"/>
                        </a:rPr>
                        <a:t>COMETE ERRORES</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s-ES_tradnl" altLang="es-CL" sz="1300" b="0" i="0" u="none" strike="noStrike" kern="1200" cap="none" spc="0" normalizeH="0" baseline="0" noProof="0" dirty="0" smtClean="0">
                          <a:ln>
                            <a:noFill/>
                          </a:ln>
                          <a:solidFill>
                            <a:srgbClr val="000000"/>
                          </a:solidFill>
                          <a:effectLst/>
                          <a:uLnTx/>
                          <a:uFillTx/>
                          <a:latin typeface="+mn-lt"/>
                          <a:ea typeface="+mn-ea"/>
                          <a:cs typeface="+mn-cs"/>
                        </a:rPr>
                        <a:t>DETERIORO O DESPERDICIO</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s-ES_tradnl" altLang="es-CL" sz="1300" b="0" i="0" u="none" strike="noStrike" kern="1200" cap="none" spc="0" normalizeH="0" baseline="0" noProof="0" dirty="0" smtClean="0">
                          <a:ln>
                            <a:noFill/>
                          </a:ln>
                          <a:solidFill>
                            <a:srgbClr val="000000"/>
                          </a:solidFill>
                          <a:effectLst/>
                          <a:uLnTx/>
                          <a:uFillTx/>
                          <a:latin typeface="+mn-lt"/>
                          <a:ea typeface="+mn-ea"/>
                          <a:cs typeface="+mn-cs"/>
                        </a:rPr>
                        <a:t>SABOTAJE DELIBERADO</a:t>
                      </a:r>
                    </a:p>
                  </a:txBody>
                  <a:tcPr/>
                </a:tc>
              </a:tr>
            </a:tbl>
          </a:graphicData>
        </a:graphic>
      </p:graphicFrame>
      <p:pic>
        <p:nvPicPr>
          <p:cNvPr id="6" name="Picture 4" descr="Fiscalía Nacional - Ministerio Público">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404664"/>
            <a:ext cx="1440160" cy="100811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08305" y="262298"/>
            <a:ext cx="1368152" cy="1438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4 Flecha arriba"/>
          <p:cNvSpPr/>
          <p:nvPr/>
        </p:nvSpPr>
        <p:spPr>
          <a:xfrm>
            <a:off x="7847185" y="1988840"/>
            <a:ext cx="603055" cy="4320481"/>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1200" dirty="0" smtClean="0"/>
              <a:t>GEST</a:t>
            </a:r>
          </a:p>
          <a:p>
            <a:pPr algn="ctr"/>
            <a:r>
              <a:rPr lang="es-CL" sz="1200" dirty="0"/>
              <a:t>I</a:t>
            </a:r>
            <a:endParaRPr lang="es-CL" sz="1200" dirty="0"/>
          </a:p>
          <a:p>
            <a:pPr algn="ctr"/>
            <a:r>
              <a:rPr lang="es-CL" sz="1200" dirty="0" smtClean="0"/>
              <a:t>ÓN</a:t>
            </a:r>
          </a:p>
          <a:p>
            <a:pPr algn="ctr"/>
            <a:r>
              <a:rPr lang="es-CL" sz="1200" dirty="0" smtClean="0"/>
              <a:t> </a:t>
            </a:r>
          </a:p>
          <a:p>
            <a:pPr algn="ctr"/>
            <a:r>
              <a:rPr lang="es-CL" sz="1200" dirty="0" smtClean="0"/>
              <a:t>DE</a:t>
            </a:r>
          </a:p>
          <a:p>
            <a:pPr algn="ctr"/>
            <a:endParaRPr lang="es-CL" sz="1200" dirty="0"/>
          </a:p>
          <a:p>
            <a:pPr algn="ctr"/>
            <a:r>
              <a:rPr lang="es-CL" sz="1200" dirty="0" smtClean="0"/>
              <a:t>ACT</a:t>
            </a:r>
          </a:p>
          <a:p>
            <a:pPr algn="ctr"/>
            <a:r>
              <a:rPr lang="es-CL" sz="1200" dirty="0" smtClean="0"/>
              <a:t>I</a:t>
            </a:r>
          </a:p>
          <a:p>
            <a:pPr algn="ctr"/>
            <a:r>
              <a:rPr lang="es-CL" sz="1200" dirty="0" smtClean="0"/>
              <a:t>TU</a:t>
            </a:r>
          </a:p>
          <a:p>
            <a:pPr algn="ctr"/>
            <a:r>
              <a:rPr lang="es-CL" sz="1200" dirty="0" smtClean="0"/>
              <a:t>D</a:t>
            </a:r>
          </a:p>
          <a:p>
            <a:pPr algn="ctr"/>
            <a:r>
              <a:rPr lang="es-CL" sz="1200" dirty="0" smtClean="0"/>
              <a:t>E</a:t>
            </a:r>
          </a:p>
          <a:p>
            <a:pPr algn="ctr"/>
            <a:r>
              <a:rPr lang="es-CL" sz="1200" dirty="0"/>
              <a:t>S</a:t>
            </a:r>
          </a:p>
        </p:txBody>
      </p:sp>
    </p:spTree>
    <p:extLst>
      <p:ext uri="{BB962C8B-B14F-4D97-AF65-F5344CB8AC3E}">
        <p14:creationId xmlns:p14="http://schemas.microsoft.com/office/powerpoint/2010/main" val="17446216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extLst>
              <p:ext uri="{D42A27DB-BD31-4B8C-83A1-F6EECF244321}">
                <p14:modId xmlns:p14="http://schemas.microsoft.com/office/powerpoint/2010/main" val="3917190750"/>
              </p:ext>
            </p:extLst>
          </p:nvPr>
        </p:nvGraphicFramePr>
        <p:xfrm>
          <a:off x="1127957" y="1674460"/>
          <a:ext cx="6864424" cy="4355336"/>
        </p:xfrm>
        <a:graphic>
          <a:graphicData uri="http://schemas.openxmlformats.org/drawingml/2006/table">
            <a:tbl>
              <a:tblPr firstRow="1" bandRow="1">
                <a:tableStyleId>{5C22544A-7EE6-4342-B048-85BDC9FD1C3A}</a:tableStyleId>
              </a:tblPr>
              <a:tblGrid>
                <a:gridCol w="3360204"/>
                <a:gridCol w="3504220"/>
              </a:tblGrid>
              <a:tr h="383522">
                <a:tc gridSpan="2">
                  <a:txBody>
                    <a:bodyPr/>
                    <a:lstStyle/>
                    <a:p>
                      <a:pPr algn="ctr"/>
                      <a:r>
                        <a:rPr lang="es-CL" dirty="0" smtClean="0"/>
                        <a:t>¿POR QUÉ SE PRODUCE LA RESISTENCIA AL CAMBIO?</a:t>
                      </a:r>
                      <a:endParaRPr lang="es-CL" dirty="0"/>
                    </a:p>
                  </a:txBody>
                  <a:tcPr/>
                </a:tc>
                <a:tc hMerge="1">
                  <a:txBody>
                    <a:bodyPr/>
                    <a:lstStyle/>
                    <a:p>
                      <a:endParaRPr lang="es-CL" dirty="0"/>
                    </a:p>
                  </a:txBody>
                  <a:tcPr/>
                </a:tc>
              </a:tr>
              <a:tr h="2553309">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_tradnl" altLang="es-CL" sz="1400" b="0" i="0" u="none" strike="noStrike" cap="none" normalizeH="0" baseline="0" dirty="0" smtClean="0">
                          <a:ln>
                            <a:noFill/>
                          </a:ln>
                          <a:solidFill>
                            <a:schemeClr val="tx1"/>
                          </a:solidFill>
                          <a:effectLst/>
                          <a:latin typeface="Arial" charset="0"/>
                        </a:rPr>
                        <a:t>PERSPECTIVA INDIVIDUAL</a:t>
                      </a: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s-ES_tradnl" altLang="es-CL" sz="1200" b="0" i="0" u="none" strike="noStrike" kern="1200" cap="none" spc="0" normalizeH="0" baseline="0" noProof="0" dirty="0" smtClean="0">
                          <a:ln>
                            <a:noFill/>
                          </a:ln>
                          <a:solidFill>
                            <a:srgbClr val="000000"/>
                          </a:solidFill>
                          <a:effectLst/>
                          <a:uLnTx/>
                          <a:uFillTx/>
                          <a:latin typeface="Arial" charset="0"/>
                          <a:ea typeface="+mn-ea"/>
                          <a:cs typeface="+mn-cs"/>
                        </a:rPr>
                        <a:t>HÁBITOS</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s-ES_tradnl" altLang="es-CL" sz="1200" b="0" i="0" u="none" strike="noStrike" kern="1200" cap="none" spc="0" normalizeH="0" baseline="0" noProof="0" dirty="0" smtClean="0">
                          <a:ln>
                            <a:noFill/>
                          </a:ln>
                          <a:solidFill>
                            <a:srgbClr val="000000"/>
                          </a:solidFill>
                          <a:effectLst/>
                          <a:uLnTx/>
                          <a:uFillTx/>
                          <a:latin typeface="Arial" charset="0"/>
                          <a:ea typeface="+mn-ea"/>
                          <a:cs typeface="+mn-cs"/>
                        </a:rPr>
                        <a:t>SEGURIDAD</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s-ES_tradnl" altLang="es-CL" sz="1200" b="0" i="0" u="none" strike="noStrike" kern="1200" cap="none" spc="0" normalizeH="0" baseline="0" noProof="0" dirty="0" smtClean="0">
                          <a:ln>
                            <a:noFill/>
                          </a:ln>
                          <a:solidFill>
                            <a:srgbClr val="000000"/>
                          </a:solidFill>
                          <a:effectLst/>
                          <a:uLnTx/>
                          <a:uFillTx/>
                          <a:latin typeface="Arial" charset="0"/>
                          <a:ea typeface="+mn-ea"/>
                          <a:cs typeface="+mn-cs"/>
                        </a:rPr>
                        <a:t>FACTORES ECONÓMICOS</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s-ES_tradnl" altLang="es-CL" sz="1200" b="0" i="0" u="none" strike="noStrike" kern="1200" cap="none" spc="0" normalizeH="0" baseline="0" noProof="0" dirty="0" smtClean="0">
                          <a:ln>
                            <a:noFill/>
                          </a:ln>
                          <a:solidFill>
                            <a:srgbClr val="000000"/>
                          </a:solidFill>
                          <a:effectLst/>
                          <a:uLnTx/>
                          <a:uFillTx/>
                          <a:latin typeface="Arial" charset="0"/>
                          <a:ea typeface="+mn-ea"/>
                          <a:cs typeface="+mn-cs"/>
                        </a:rPr>
                        <a:t>CAPACIDAD</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s-ES_tradnl" altLang="es-CL" sz="1200" b="0" i="0" u="none" strike="noStrike" kern="1200" cap="none" spc="0" normalizeH="0" baseline="0" noProof="0" dirty="0" smtClean="0">
                          <a:ln>
                            <a:noFill/>
                          </a:ln>
                          <a:solidFill>
                            <a:srgbClr val="000000"/>
                          </a:solidFill>
                          <a:effectLst/>
                          <a:uLnTx/>
                          <a:uFillTx/>
                          <a:latin typeface="Arial" charset="0"/>
                          <a:ea typeface="+mn-ea"/>
                          <a:cs typeface="+mn-cs"/>
                        </a:rPr>
                        <a:t>RELACIONES</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s-ES_tradnl" altLang="es-CL" sz="1200" b="0" i="0" u="none" strike="noStrike" kern="1200" cap="none" spc="0" normalizeH="0" baseline="0" noProof="0" dirty="0" smtClean="0">
                          <a:ln>
                            <a:noFill/>
                          </a:ln>
                          <a:solidFill>
                            <a:srgbClr val="000000"/>
                          </a:solidFill>
                          <a:effectLst/>
                          <a:uLnTx/>
                          <a:uFillTx/>
                          <a:latin typeface="Arial" charset="0"/>
                          <a:ea typeface="+mn-ea"/>
                          <a:cs typeface="+mn-cs"/>
                        </a:rPr>
                        <a:t>SENTIDO DE DIRECCIÓN</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s-ES_tradnl" altLang="es-CL" sz="1200" b="0" i="0" u="none" strike="noStrike" kern="1200" cap="none" spc="0" normalizeH="0" baseline="0" noProof="0" dirty="0" smtClean="0">
                          <a:ln>
                            <a:noFill/>
                          </a:ln>
                          <a:solidFill>
                            <a:srgbClr val="000000"/>
                          </a:solidFill>
                          <a:effectLst/>
                          <a:uLnTx/>
                          <a:uFillTx/>
                          <a:latin typeface="Arial" charset="0"/>
                          <a:ea typeface="+mn-ea"/>
                          <a:cs typeface="+mn-cs"/>
                        </a:rPr>
                        <a:t>TERRITORIO</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s-ES_tradnl" altLang="es-CL" sz="1200" b="0" i="0" u="none" strike="noStrike" kern="1200" cap="none" spc="0" normalizeH="0" baseline="0" noProof="0" dirty="0" smtClean="0">
                          <a:ln>
                            <a:noFill/>
                          </a:ln>
                          <a:solidFill>
                            <a:srgbClr val="000000"/>
                          </a:solidFill>
                          <a:effectLst/>
                          <a:uLnTx/>
                          <a:uFillTx/>
                          <a:latin typeface="Arial" charset="0"/>
                          <a:ea typeface="+mn-ea"/>
                          <a:cs typeface="+mn-cs"/>
                        </a:rPr>
                        <a:t>FALTA DE CONFIANZA</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s-ES_tradnl" altLang="es-CL" sz="1200" b="0" i="0" u="none" strike="noStrike" kern="1200" cap="none" spc="0" normalizeH="0" baseline="0" noProof="0" dirty="0" smtClean="0">
                          <a:ln>
                            <a:noFill/>
                          </a:ln>
                          <a:solidFill>
                            <a:srgbClr val="000000"/>
                          </a:solidFill>
                          <a:effectLst/>
                          <a:uLnTx/>
                          <a:uFillTx/>
                          <a:latin typeface="Arial" charset="0"/>
                          <a:ea typeface="+mn-ea"/>
                          <a:cs typeface="+mn-cs"/>
                        </a:rPr>
                        <a:t>VALORACIONES DIFERENTES</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s-ES_tradnl" altLang="es-CL" sz="1200" b="0" i="0" u="none" strike="noStrike" kern="1200" cap="none" spc="0" normalizeH="0" baseline="0" noProof="0" dirty="0" smtClean="0">
                          <a:ln>
                            <a:noFill/>
                          </a:ln>
                          <a:solidFill>
                            <a:srgbClr val="000000"/>
                          </a:solidFill>
                          <a:effectLst/>
                          <a:uLnTx/>
                          <a:uFillTx/>
                          <a:latin typeface="Arial" charset="0"/>
                          <a:ea typeface="+mn-ea"/>
                          <a:cs typeface="+mn-cs"/>
                        </a:rPr>
                        <a:t>POCA TOLERANCIA AL CAMBIO</a:t>
                      </a:r>
                    </a:p>
                    <a:p>
                      <a:pPr marL="0" marR="0" lvl="0" indent="0" algn="l" defTabSz="914400" rtl="0" eaLnBrk="1" fontAlgn="base" latinLnBrk="0" hangingPunct="1">
                        <a:lnSpc>
                          <a:spcPct val="100000"/>
                        </a:lnSpc>
                        <a:spcBef>
                          <a:spcPct val="20000"/>
                        </a:spcBef>
                        <a:spcAft>
                          <a:spcPct val="0"/>
                        </a:spcAft>
                        <a:buClrTx/>
                        <a:buSzTx/>
                        <a:buFontTx/>
                        <a:buNone/>
                        <a:tabLst/>
                        <a:defRPr/>
                      </a:pPr>
                      <a:endParaRPr kumimoji="0" lang="es-ES_tradnl" altLang="es-CL" sz="1200" b="0" i="0" u="none" strike="noStrike" kern="1200" cap="none" spc="0" normalizeH="0" baseline="0" noProof="0" dirty="0" smtClean="0">
                        <a:ln>
                          <a:noFill/>
                        </a:ln>
                        <a:solidFill>
                          <a:srgbClr val="000000"/>
                        </a:solidFill>
                        <a:effectLst/>
                        <a:uLnTx/>
                        <a:uFillTx/>
                        <a:latin typeface="Arial" charset="0"/>
                        <a:ea typeface="+mn-ea"/>
                        <a:cs typeface="+mn-cs"/>
                      </a:endParaRPr>
                    </a:p>
                  </a:txBody>
                  <a:tcPr/>
                </a:tc>
              </a:tr>
              <a:tr h="1418505">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_tradnl" altLang="es-CL" sz="1400" b="0" i="0" u="none" strike="noStrike" cap="none" normalizeH="0" baseline="0" dirty="0" smtClean="0">
                          <a:ln>
                            <a:noFill/>
                          </a:ln>
                          <a:solidFill>
                            <a:schemeClr val="tx1"/>
                          </a:solidFill>
                          <a:effectLst/>
                          <a:latin typeface="Arial" charset="0"/>
                        </a:rPr>
                        <a:t>RESISTENCIA ORGANIZACIONAL</a:t>
                      </a: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s-ES_tradnl" altLang="es-CL" sz="1200" b="0" i="0" u="none" strike="noStrike" kern="1200" cap="none" spc="0" normalizeH="0" baseline="0" noProof="0" dirty="0" smtClean="0">
                          <a:ln>
                            <a:noFill/>
                          </a:ln>
                          <a:solidFill>
                            <a:srgbClr val="000000"/>
                          </a:solidFill>
                          <a:effectLst/>
                          <a:uLnTx/>
                          <a:uFillTx/>
                          <a:latin typeface="Arial" charset="0"/>
                          <a:ea typeface="+mn-ea"/>
                          <a:cs typeface="+mn-cs"/>
                        </a:rPr>
                        <a:t>INERCIA ESTRUCTURAL</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s-ES_tradnl" altLang="es-CL" sz="1200" b="0" i="0" u="none" strike="noStrike" kern="1200" cap="none" spc="0" normalizeH="0" baseline="0" noProof="0" dirty="0" smtClean="0">
                          <a:ln>
                            <a:noFill/>
                          </a:ln>
                          <a:solidFill>
                            <a:srgbClr val="000000"/>
                          </a:solidFill>
                          <a:effectLst/>
                          <a:uLnTx/>
                          <a:uFillTx/>
                          <a:latin typeface="Arial" charset="0"/>
                          <a:ea typeface="+mn-ea"/>
                          <a:cs typeface="+mn-cs"/>
                        </a:rPr>
                        <a:t>ENFOQUE LIMITADO DEL CAMBIO</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s-ES_tradnl" altLang="es-CL" sz="1200" b="0" i="0" u="none" strike="noStrike" kern="1200" cap="none" spc="0" normalizeH="0" baseline="0" noProof="0" dirty="0" smtClean="0">
                          <a:ln>
                            <a:noFill/>
                          </a:ln>
                          <a:solidFill>
                            <a:srgbClr val="000000"/>
                          </a:solidFill>
                          <a:effectLst/>
                          <a:uLnTx/>
                          <a:uFillTx/>
                          <a:latin typeface="Arial" charset="0"/>
                          <a:ea typeface="+mn-ea"/>
                          <a:cs typeface="+mn-cs"/>
                        </a:rPr>
                        <a:t>INERCIA GRUPAL</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s-ES_tradnl" altLang="es-CL" sz="1200" b="0" i="0" u="none" strike="noStrike" kern="1200" cap="none" spc="0" normalizeH="0" baseline="0" noProof="0" dirty="0" smtClean="0">
                          <a:ln>
                            <a:noFill/>
                          </a:ln>
                          <a:solidFill>
                            <a:srgbClr val="000000"/>
                          </a:solidFill>
                          <a:effectLst/>
                          <a:uLnTx/>
                          <a:uFillTx/>
                          <a:latin typeface="Arial" charset="0"/>
                          <a:ea typeface="+mn-ea"/>
                          <a:cs typeface="+mn-cs"/>
                        </a:rPr>
                        <a:t>RELACIONES ESTABLECIDAS DE PODER</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s-ES_tradnl" altLang="es-CL" sz="1200" b="0" i="0" u="none" strike="noStrike" kern="1200" cap="none" spc="0" normalizeH="0" baseline="0" noProof="0" dirty="0" smtClean="0">
                          <a:ln>
                            <a:noFill/>
                          </a:ln>
                          <a:solidFill>
                            <a:srgbClr val="000000"/>
                          </a:solidFill>
                          <a:effectLst/>
                          <a:uLnTx/>
                          <a:uFillTx/>
                          <a:latin typeface="Arial" charset="0"/>
                          <a:ea typeface="+mn-ea"/>
                          <a:cs typeface="+mn-cs"/>
                        </a:rPr>
                        <a:t>ASIGNACIÓN ESTABLECIDA DE RECURSOS</a:t>
                      </a:r>
                    </a:p>
                    <a:p>
                      <a:pPr marL="0" marR="0" lvl="0" indent="0" algn="l" defTabSz="914400" rtl="0" eaLnBrk="1" fontAlgn="base" latinLnBrk="0" hangingPunct="1">
                        <a:lnSpc>
                          <a:spcPct val="100000"/>
                        </a:lnSpc>
                        <a:spcBef>
                          <a:spcPct val="20000"/>
                        </a:spcBef>
                        <a:spcAft>
                          <a:spcPct val="0"/>
                        </a:spcAft>
                        <a:buClrTx/>
                        <a:buSzTx/>
                        <a:buFontTx/>
                        <a:buNone/>
                        <a:tabLst/>
                        <a:defRPr/>
                      </a:pPr>
                      <a:endParaRPr kumimoji="0" lang="es-ES_tradnl" altLang="es-CL" sz="1200" b="0" i="0" u="none" strike="noStrike" kern="1200" cap="none" spc="0" normalizeH="0" baseline="0" noProof="0" dirty="0" smtClean="0">
                        <a:ln>
                          <a:noFill/>
                        </a:ln>
                        <a:solidFill>
                          <a:srgbClr val="000000"/>
                        </a:solidFill>
                        <a:effectLst/>
                        <a:uLnTx/>
                        <a:uFillTx/>
                        <a:latin typeface="Arial" charset="0"/>
                        <a:ea typeface="+mn-ea"/>
                        <a:cs typeface="+mn-cs"/>
                      </a:endParaRPr>
                    </a:p>
                  </a:txBody>
                  <a:tcPr/>
                </a:tc>
              </a:tr>
            </a:tbl>
          </a:graphicData>
        </a:graphic>
      </p:graphicFrame>
      <p:pic>
        <p:nvPicPr>
          <p:cNvPr id="3" name="Picture 4" descr="Fiscalía Nacional - Ministerio Público">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296132"/>
            <a:ext cx="1440160" cy="100811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08305" y="262298"/>
            <a:ext cx="1368152" cy="1366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01142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Diagrama"/>
          <p:cNvGraphicFramePr/>
          <p:nvPr>
            <p:extLst>
              <p:ext uri="{D42A27DB-BD31-4B8C-83A1-F6EECF244321}">
                <p14:modId xmlns:p14="http://schemas.microsoft.com/office/powerpoint/2010/main" val="570223924"/>
              </p:ext>
            </p:extLst>
          </p:nvPr>
        </p:nvGraphicFramePr>
        <p:xfrm>
          <a:off x="971600" y="1844824"/>
          <a:ext cx="7200800" cy="45522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4" descr="Fiscalía Nacional - Ministerio Público">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3528" y="404664"/>
            <a:ext cx="1440160" cy="100811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308305" y="260648"/>
            <a:ext cx="1368152" cy="1436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4 CuadroTexto"/>
          <p:cNvSpPr txBox="1"/>
          <p:nvPr/>
        </p:nvSpPr>
        <p:spPr>
          <a:xfrm>
            <a:off x="2087724" y="1407569"/>
            <a:ext cx="4968552" cy="400110"/>
          </a:xfrm>
          <a:prstGeom prst="rect">
            <a:avLst/>
          </a:prstGeom>
          <a:noFill/>
        </p:spPr>
        <p:txBody>
          <a:bodyPr wrap="square" rtlCol="0">
            <a:spAutoFit/>
          </a:bodyPr>
          <a:lstStyle/>
          <a:p>
            <a:pPr algn="ctr"/>
            <a:r>
              <a:rPr lang="es-CL" sz="2000" dirty="0" smtClean="0"/>
              <a:t>GESTIÓN DE LA RESISTENCIA AL CAMBIO</a:t>
            </a:r>
            <a:endParaRPr lang="es-CL" sz="2000" dirty="0"/>
          </a:p>
        </p:txBody>
      </p:sp>
      <p:sp>
        <p:nvSpPr>
          <p:cNvPr id="6" name="5 CuadroTexto"/>
          <p:cNvSpPr txBox="1"/>
          <p:nvPr/>
        </p:nvSpPr>
        <p:spPr>
          <a:xfrm>
            <a:off x="611560" y="2244928"/>
            <a:ext cx="432048" cy="3046988"/>
          </a:xfrm>
          <a:prstGeom prst="rect">
            <a:avLst/>
          </a:prstGeom>
          <a:noFill/>
        </p:spPr>
        <p:txBody>
          <a:bodyPr wrap="square" rtlCol="0">
            <a:spAutoFit/>
          </a:bodyPr>
          <a:lstStyle/>
          <a:p>
            <a:r>
              <a:rPr lang="es-CL" sz="2400" b="1" dirty="0" smtClean="0"/>
              <a:t>+</a:t>
            </a:r>
          </a:p>
          <a:p>
            <a:endParaRPr lang="es-CL" sz="2400" b="1" dirty="0"/>
          </a:p>
          <a:p>
            <a:endParaRPr lang="es-CL" sz="2400" b="1" dirty="0" smtClean="0"/>
          </a:p>
          <a:p>
            <a:endParaRPr lang="es-CL" sz="2400" b="1" dirty="0"/>
          </a:p>
          <a:p>
            <a:endParaRPr lang="es-CL" sz="2400" b="1" dirty="0" smtClean="0"/>
          </a:p>
          <a:p>
            <a:endParaRPr lang="es-CL" sz="2400" b="1" dirty="0" smtClean="0"/>
          </a:p>
          <a:p>
            <a:r>
              <a:rPr lang="es-CL" sz="2400" b="1" dirty="0"/>
              <a:t>_</a:t>
            </a:r>
          </a:p>
          <a:p>
            <a:endParaRPr lang="es-CL" sz="2400" dirty="0"/>
          </a:p>
        </p:txBody>
      </p:sp>
    </p:spTree>
    <p:extLst>
      <p:ext uri="{BB962C8B-B14F-4D97-AF65-F5344CB8AC3E}">
        <p14:creationId xmlns:p14="http://schemas.microsoft.com/office/powerpoint/2010/main" val="37922415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Diagrama"/>
          <p:cNvGraphicFramePr/>
          <p:nvPr>
            <p:extLst>
              <p:ext uri="{D42A27DB-BD31-4B8C-83A1-F6EECF244321}">
                <p14:modId xmlns:p14="http://schemas.microsoft.com/office/powerpoint/2010/main" val="1495524568"/>
              </p:ext>
            </p:extLst>
          </p:nvPr>
        </p:nvGraphicFramePr>
        <p:xfrm>
          <a:off x="683568" y="1397000"/>
          <a:ext cx="7992888" cy="44802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2 CuadroTexto"/>
          <p:cNvSpPr txBox="1"/>
          <p:nvPr/>
        </p:nvSpPr>
        <p:spPr>
          <a:xfrm>
            <a:off x="1346851" y="1547017"/>
            <a:ext cx="3960440" cy="477054"/>
          </a:xfrm>
          <a:prstGeom prst="rect">
            <a:avLst/>
          </a:prstGeom>
          <a:noFill/>
        </p:spPr>
        <p:txBody>
          <a:bodyPr wrap="square" rtlCol="0">
            <a:spAutoFit/>
          </a:bodyPr>
          <a:lstStyle/>
          <a:p>
            <a:r>
              <a:rPr lang="es-CL" sz="2500" dirty="0" smtClean="0"/>
              <a:t>PROCESO DE CAMBIO</a:t>
            </a:r>
            <a:endParaRPr lang="es-CL" sz="2500" dirty="0"/>
          </a:p>
        </p:txBody>
      </p:sp>
      <p:pic>
        <p:nvPicPr>
          <p:cNvPr id="5" name="Picture 4" descr="Fiscalía Nacional - Ministerio Público">
            <a:hlinkClick r:id="rId8"/>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3528" y="404664"/>
            <a:ext cx="1440160" cy="100811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236296" y="262298"/>
            <a:ext cx="1440161" cy="1438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67970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Diagrama"/>
          <p:cNvGraphicFramePr/>
          <p:nvPr>
            <p:extLst>
              <p:ext uri="{D42A27DB-BD31-4B8C-83A1-F6EECF244321}">
                <p14:modId xmlns:p14="http://schemas.microsoft.com/office/powerpoint/2010/main" val="1926562917"/>
              </p:ext>
            </p:extLst>
          </p:nvPr>
        </p:nvGraphicFramePr>
        <p:xfrm>
          <a:off x="755575" y="2132856"/>
          <a:ext cx="7884841" cy="42484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CuadroTexto"/>
          <p:cNvSpPr txBox="1"/>
          <p:nvPr/>
        </p:nvSpPr>
        <p:spPr>
          <a:xfrm>
            <a:off x="2411760" y="1628800"/>
            <a:ext cx="4176464" cy="400110"/>
          </a:xfrm>
          <a:prstGeom prst="rect">
            <a:avLst/>
          </a:prstGeom>
          <a:noFill/>
        </p:spPr>
        <p:txBody>
          <a:bodyPr wrap="square" rtlCol="0">
            <a:spAutoFit/>
          </a:bodyPr>
          <a:lstStyle/>
          <a:p>
            <a:pPr algn="ctr"/>
            <a:r>
              <a:rPr lang="es-CL" sz="2000" dirty="0" smtClean="0"/>
              <a:t>RESULTADOS DEL CAMBIO</a:t>
            </a:r>
            <a:endParaRPr lang="es-CL" sz="2000" dirty="0"/>
          </a:p>
        </p:txBody>
      </p:sp>
      <p:pic>
        <p:nvPicPr>
          <p:cNvPr id="4" name="Picture 4" descr="Fiscalía Nacional - Ministerio Público">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5536" y="620688"/>
            <a:ext cx="1440160" cy="100811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236296" y="332742"/>
            <a:ext cx="1440161" cy="1438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93119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Diagrama"/>
          <p:cNvGraphicFramePr/>
          <p:nvPr>
            <p:extLst>
              <p:ext uri="{D42A27DB-BD31-4B8C-83A1-F6EECF244321}">
                <p14:modId xmlns:p14="http://schemas.microsoft.com/office/powerpoint/2010/main" val="4178512137"/>
              </p:ext>
            </p:extLst>
          </p:nvPr>
        </p:nvGraphicFramePr>
        <p:xfrm>
          <a:off x="899592" y="1412776"/>
          <a:ext cx="7488832" cy="48403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4" descr="Fiscalía Nacional - Ministerio Público">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5536" y="260648"/>
            <a:ext cx="1440160" cy="100811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308305" y="260648"/>
            <a:ext cx="1368152" cy="141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7 CuadroTexto"/>
          <p:cNvSpPr txBox="1"/>
          <p:nvPr/>
        </p:nvSpPr>
        <p:spPr>
          <a:xfrm>
            <a:off x="2735796" y="980728"/>
            <a:ext cx="3672408" cy="400110"/>
          </a:xfrm>
          <a:prstGeom prst="rect">
            <a:avLst/>
          </a:prstGeom>
          <a:noFill/>
        </p:spPr>
        <p:txBody>
          <a:bodyPr wrap="square" rtlCol="0">
            <a:spAutoFit/>
          </a:bodyPr>
          <a:lstStyle/>
          <a:p>
            <a:pPr algn="ctr"/>
            <a:r>
              <a:rPr lang="es-CL" sz="2000" dirty="0" smtClean="0"/>
              <a:t>REQUERIMIENTOS DEL CAMBIO</a:t>
            </a:r>
            <a:endParaRPr lang="es-CL" sz="2000" dirty="0"/>
          </a:p>
        </p:txBody>
      </p:sp>
    </p:spTree>
    <p:extLst>
      <p:ext uri="{BB962C8B-B14F-4D97-AF65-F5344CB8AC3E}">
        <p14:creationId xmlns:p14="http://schemas.microsoft.com/office/powerpoint/2010/main" val="11720925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6 Diagrama"/>
          <p:cNvGraphicFramePr/>
          <p:nvPr>
            <p:extLst>
              <p:ext uri="{D42A27DB-BD31-4B8C-83A1-F6EECF244321}">
                <p14:modId xmlns:p14="http://schemas.microsoft.com/office/powerpoint/2010/main" val="4067118909"/>
              </p:ext>
            </p:extLst>
          </p:nvPr>
        </p:nvGraphicFramePr>
        <p:xfrm>
          <a:off x="755576" y="1397000"/>
          <a:ext cx="7560840" cy="48403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7 CuadroTexto"/>
          <p:cNvSpPr txBox="1"/>
          <p:nvPr/>
        </p:nvSpPr>
        <p:spPr>
          <a:xfrm>
            <a:off x="2375756" y="980728"/>
            <a:ext cx="4392488" cy="400110"/>
          </a:xfrm>
          <a:prstGeom prst="rect">
            <a:avLst/>
          </a:prstGeom>
          <a:noFill/>
        </p:spPr>
        <p:txBody>
          <a:bodyPr wrap="square" rtlCol="0">
            <a:spAutoFit/>
          </a:bodyPr>
          <a:lstStyle/>
          <a:p>
            <a:pPr algn="ctr"/>
            <a:r>
              <a:rPr lang="es-CL" sz="2000" dirty="0" smtClean="0"/>
              <a:t>VALORES PARA EL CAMBIO EXITOSO</a:t>
            </a:r>
            <a:endParaRPr lang="es-CL" sz="2000" dirty="0"/>
          </a:p>
        </p:txBody>
      </p:sp>
      <p:pic>
        <p:nvPicPr>
          <p:cNvPr id="9" name="Picture 4" descr="Fiscalía Nacional - Ministerio Público">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2137" y="467293"/>
            <a:ext cx="1453559" cy="101749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308305" y="404664"/>
            <a:ext cx="1368152" cy="1374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56860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Diagrama"/>
          <p:cNvGraphicFramePr/>
          <p:nvPr>
            <p:extLst>
              <p:ext uri="{D42A27DB-BD31-4B8C-83A1-F6EECF244321}">
                <p14:modId xmlns:p14="http://schemas.microsoft.com/office/powerpoint/2010/main" val="4001240469"/>
              </p:ext>
            </p:extLst>
          </p:nvPr>
        </p:nvGraphicFramePr>
        <p:xfrm>
          <a:off x="492498" y="1530950"/>
          <a:ext cx="8327975" cy="4896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80312" y="207001"/>
            <a:ext cx="1440161" cy="1438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Fiscalía Nacional - Ministerio Público">
            <a:hlinkClick r:id="rId9"/>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2137" y="467293"/>
            <a:ext cx="1453559" cy="1017491"/>
          </a:xfrm>
          <a:prstGeom prst="rect">
            <a:avLst/>
          </a:prstGeom>
          <a:noFill/>
          <a:extLst>
            <a:ext uri="{909E8E84-426E-40DD-AFC4-6F175D3DCCD1}">
              <a14:hiddenFill xmlns:a14="http://schemas.microsoft.com/office/drawing/2010/main">
                <a:solidFill>
                  <a:srgbClr val="FFFFFF"/>
                </a:solidFill>
              </a14:hiddenFill>
            </a:ext>
          </a:extLst>
        </p:spPr>
      </p:pic>
      <p:sp>
        <p:nvSpPr>
          <p:cNvPr id="7" name="6 CuadroTexto"/>
          <p:cNvSpPr txBox="1"/>
          <p:nvPr/>
        </p:nvSpPr>
        <p:spPr>
          <a:xfrm>
            <a:off x="1428603" y="1530950"/>
            <a:ext cx="6408712" cy="369332"/>
          </a:xfrm>
          <a:prstGeom prst="rect">
            <a:avLst/>
          </a:prstGeom>
          <a:noFill/>
        </p:spPr>
        <p:txBody>
          <a:bodyPr wrap="square" rtlCol="0">
            <a:spAutoFit/>
          </a:bodyPr>
          <a:lstStyle/>
          <a:p>
            <a:r>
              <a:rPr lang="es-CL" dirty="0" smtClean="0"/>
              <a:t>DESDE LAS PERSONAS A LA ORGANIZACIÓN DEL CONOCIMIENTO</a:t>
            </a:r>
            <a:endParaRPr lang="es-CL" dirty="0"/>
          </a:p>
        </p:txBody>
      </p:sp>
    </p:spTree>
    <p:extLst>
      <p:ext uri="{BB962C8B-B14F-4D97-AF65-F5344CB8AC3E}">
        <p14:creationId xmlns:p14="http://schemas.microsoft.com/office/powerpoint/2010/main" val="8608411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extLst>
              <p:ext uri="{D42A27DB-BD31-4B8C-83A1-F6EECF244321}">
                <p14:modId xmlns:p14="http://schemas.microsoft.com/office/powerpoint/2010/main" val="172369411"/>
              </p:ext>
            </p:extLst>
          </p:nvPr>
        </p:nvGraphicFramePr>
        <p:xfrm>
          <a:off x="1079612" y="1988840"/>
          <a:ext cx="6984776" cy="3931569"/>
        </p:xfrm>
        <a:graphic>
          <a:graphicData uri="http://schemas.openxmlformats.org/drawingml/2006/table">
            <a:tbl>
              <a:tblPr firstRow="1" bandRow="1">
                <a:tableStyleId>{5C22544A-7EE6-4342-B048-85BDC9FD1C3A}</a:tableStyleId>
              </a:tblPr>
              <a:tblGrid>
                <a:gridCol w="6984776"/>
              </a:tblGrid>
              <a:tr h="469565">
                <a:tc>
                  <a:txBody>
                    <a:bodyPr/>
                    <a:lstStyle/>
                    <a:p>
                      <a:pPr algn="ctr"/>
                      <a:r>
                        <a:rPr lang="es-CL" dirty="0" smtClean="0"/>
                        <a:t>ORGANIZACIÓN</a:t>
                      </a:r>
                      <a:r>
                        <a:rPr lang="es-CL" baseline="0" dirty="0" smtClean="0"/>
                        <a:t> DE APRENDIZAJE</a:t>
                      </a:r>
                      <a:endParaRPr lang="es-CL" dirty="0"/>
                    </a:p>
                  </a:txBody>
                  <a:tcPr/>
                </a:tc>
              </a:tr>
              <a:tr h="469565">
                <a:tc>
                  <a:txBody>
                    <a:bodyPr/>
                    <a:lstStyle/>
                    <a:p>
                      <a:pPr marL="0" marR="0" lvl="0" indent="0" algn="just" defTabSz="914400" rtl="0" eaLnBrk="1" fontAlgn="base" latinLnBrk="0" hangingPunct="1">
                        <a:lnSpc>
                          <a:spcPct val="150000"/>
                        </a:lnSpc>
                        <a:spcBef>
                          <a:spcPct val="20000"/>
                        </a:spcBef>
                        <a:spcAft>
                          <a:spcPct val="0"/>
                        </a:spcAft>
                        <a:buClrTx/>
                        <a:buSzTx/>
                        <a:buFontTx/>
                        <a:buNone/>
                        <a:tabLst/>
                        <a:defRPr/>
                      </a:pPr>
                      <a:r>
                        <a:rPr kumimoji="0" lang="es-ES_tradnl" altLang="es-CL" sz="1200" b="0" i="0" u="none" strike="noStrike" kern="1200" cap="none" spc="0" normalizeH="0" baseline="0" noProof="0" dirty="0" smtClean="0">
                          <a:ln>
                            <a:noFill/>
                          </a:ln>
                          <a:solidFill>
                            <a:srgbClr val="000000"/>
                          </a:solidFill>
                          <a:effectLst/>
                          <a:uLnTx/>
                          <a:uFillTx/>
                          <a:latin typeface="Arial" charset="0"/>
                          <a:ea typeface="+mn-ea"/>
                          <a:cs typeface="+mn-cs"/>
                        </a:rPr>
                        <a:t>ES AQUELLA QUE ADQUIRIÓ LA CAPACIDAD CONTINUA DE ADAPTARSE AL CAMBIO.</a:t>
                      </a:r>
                    </a:p>
                  </a:txBody>
                  <a:tcPr/>
                </a:tc>
              </a:tr>
              <a:tr h="2013197">
                <a:tc>
                  <a:txBody>
                    <a:bodyPr/>
                    <a:lstStyle/>
                    <a:p>
                      <a:pPr marL="171450" marR="0" lvl="0" indent="-171450" algn="just" defTabSz="914400" rtl="0" eaLnBrk="1" fontAlgn="base" latinLnBrk="0" hangingPunct="1">
                        <a:lnSpc>
                          <a:spcPct val="150000"/>
                        </a:lnSpc>
                        <a:spcBef>
                          <a:spcPct val="20000"/>
                        </a:spcBef>
                        <a:spcAft>
                          <a:spcPct val="0"/>
                        </a:spcAft>
                        <a:buClrTx/>
                        <a:buSzTx/>
                        <a:buFontTx/>
                        <a:buNone/>
                        <a:tabLst/>
                        <a:defRPr/>
                      </a:pPr>
                      <a:r>
                        <a:rPr kumimoji="0" lang="es-ES_tradnl" altLang="es-CL" sz="1200" b="0" i="0" u="none" strike="noStrike" kern="1200" cap="none" spc="0" normalizeH="0" baseline="0" noProof="0" dirty="0" smtClean="0">
                          <a:ln>
                            <a:noFill/>
                          </a:ln>
                          <a:solidFill>
                            <a:srgbClr val="000000"/>
                          </a:solidFill>
                          <a:effectLst/>
                          <a:uLnTx/>
                          <a:uFillTx/>
                          <a:latin typeface="Arial" charset="0"/>
                          <a:ea typeface="+mn-ea"/>
                          <a:cs typeface="+mn-cs"/>
                        </a:rPr>
                        <a:t>ES UNA ORGANIZACIÓN EN QUE LAS PERSONAS:</a:t>
                      </a:r>
                    </a:p>
                    <a:p>
                      <a:pPr marL="171450" marR="0" lvl="0" indent="-171450" algn="just" defTabSz="914400" rtl="0" eaLnBrk="1" fontAlgn="base" latinLnBrk="0" hangingPunct="1">
                        <a:lnSpc>
                          <a:spcPct val="150000"/>
                        </a:lnSpc>
                        <a:spcBef>
                          <a:spcPct val="20000"/>
                        </a:spcBef>
                        <a:spcAft>
                          <a:spcPct val="0"/>
                        </a:spcAft>
                        <a:buClrTx/>
                        <a:buSzTx/>
                        <a:buFontTx/>
                        <a:buChar char="•"/>
                        <a:tabLst/>
                        <a:defRPr/>
                      </a:pPr>
                      <a:r>
                        <a:rPr kumimoji="0" lang="es-ES_tradnl" altLang="es-CL" sz="1200" b="0" i="0" u="none" strike="noStrike" kern="1200" cap="none" spc="0" normalizeH="0" baseline="0" noProof="0" dirty="0" smtClean="0">
                          <a:ln>
                            <a:noFill/>
                          </a:ln>
                          <a:solidFill>
                            <a:srgbClr val="000000"/>
                          </a:solidFill>
                          <a:effectLst/>
                          <a:uLnTx/>
                          <a:uFillTx/>
                          <a:latin typeface="Arial" charset="0"/>
                          <a:ea typeface="+mn-ea"/>
                          <a:cs typeface="+mn-cs"/>
                        </a:rPr>
                        <a:t>DEJAN DE LADO SUS FORMAS VIEJAS DE PENSAR</a:t>
                      </a:r>
                    </a:p>
                    <a:p>
                      <a:pPr marL="171450" marR="0" lvl="0" indent="-171450" algn="just" defTabSz="914400" rtl="0" eaLnBrk="1" fontAlgn="base" latinLnBrk="0" hangingPunct="1">
                        <a:lnSpc>
                          <a:spcPct val="150000"/>
                        </a:lnSpc>
                        <a:spcBef>
                          <a:spcPct val="20000"/>
                        </a:spcBef>
                        <a:spcAft>
                          <a:spcPct val="0"/>
                        </a:spcAft>
                        <a:buClrTx/>
                        <a:buSzTx/>
                        <a:buFontTx/>
                        <a:buChar char="•"/>
                        <a:tabLst/>
                        <a:defRPr/>
                      </a:pPr>
                      <a:r>
                        <a:rPr kumimoji="0" lang="es-ES_tradnl" altLang="es-CL" sz="1200" b="0" i="0" u="none" strike="noStrike" kern="1200" cap="none" spc="0" normalizeH="0" baseline="0" noProof="0" dirty="0" smtClean="0">
                          <a:ln>
                            <a:noFill/>
                          </a:ln>
                          <a:solidFill>
                            <a:srgbClr val="000000"/>
                          </a:solidFill>
                          <a:effectLst/>
                          <a:uLnTx/>
                          <a:uFillTx/>
                          <a:latin typeface="Arial" charset="0"/>
                          <a:ea typeface="+mn-ea"/>
                          <a:cs typeface="+mn-cs"/>
                        </a:rPr>
                        <a:t>APRENDEN A </a:t>
                      </a:r>
                      <a:r>
                        <a:rPr kumimoji="0" lang="es-ES_tradnl" altLang="es-CL" sz="1200" b="0" i="0" u="none" strike="noStrike" kern="1200" cap="none" spc="0" normalizeH="0" baseline="0" noProof="0" dirty="0" smtClean="0">
                          <a:ln>
                            <a:noFill/>
                          </a:ln>
                          <a:solidFill>
                            <a:srgbClr val="000000"/>
                          </a:solidFill>
                          <a:effectLst/>
                          <a:uLnTx/>
                          <a:uFillTx/>
                          <a:latin typeface="Arial" charset="0"/>
                          <a:ea typeface="+mn-ea"/>
                          <a:cs typeface="+mn-cs"/>
                        </a:rPr>
                        <a:t> ABRIRSE </a:t>
                      </a:r>
                      <a:r>
                        <a:rPr kumimoji="0" lang="es-ES_tradnl" altLang="es-CL" sz="1200" b="0" i="0" u="none" strike="noStrike" kern="1200" cap="none" spc="0" normalizeH="0" baseline="0" noProof="0" dirty="0" smtClean="0">
                          <a:ln>
                            <a:noFill/>
                          </a:ln>
                          <a:solidFill>
                            <a:srgbClr val="000000"/>
                          </a:solidFill>
                          <a:effectLst/>
                          <a:uLnTx/>
                          <a:uFillTx/>
                          <a:latin typeface="Arial" charset="0"/>
                          <a:ea typeface="+mn-ea"/>
                          <a:cs typeface="+mn-cs"/>
                        </a:rPr>
                        <a:t>UNAS A OTRAS</a:t>
                      </a:r>
                    </a:p>
                    <a:p>
                      <a:pPr marL="171450" marR="0" lvl="0" indent="-171450" algn="just" defTabSz="914400" rtl="0" eaLnBrk="1" fontAlgn="base" latinLnBrk="0" hangingPunct="1">
                        <a:lnSpc>
                          <a:spcPct val="150000"/>
                        </a:lnSpc>
                        <a:spcBef>
                          <a:spcPct val="20000"/>
                        </a:spcBef>
                        <a:spcAft>
                          <a:spcPct val="0"/>
                        </a:spcAft>
                        <a:buClrTx/>
                        <a:buSzTx/>
                        <a:buFontTx/>
                        <a:buChar char="•"/>
                        <a:tabLst/>
                        <a:defRPr/>
                      </a:pPr>
                      <a:r>
                        <a:rPr kumimoji="0" lang="es-ES_tradnl" altLang="es-CL" sz="1200" b="0" i="0" u="none" strike="noStrike" kern="1200" cap="none" spc="0" normalizeH="0" baseline="0" noProof="0" dirty="0" smtClean="0">
                          <a:ln>
                            <a:noFill/>
                          </a:ln>
                          <a:solidFill>
                            <a:srgbClr val="000000"/>
                          </a:solidFill>
                          <a:effectLst/>
                          <a:uLnTx/>
                          <a:uFillTx/>
                          <a:latin typeface="Arial" charset="0"/>
                          <a:ea typeface="+mn-ea"/>
                          <a:cs typeface="+mn-cs"/>
                        </a:rPr>
                        <a:t>COMPRENDEN EL FUNCIONAMIENTO REAL DE SU INSTITUCIÓN</a:t>
                      </a:r>
                    </a:p>
                    <a:p>
                      <a:pPr marL="171450" marR="0" lvl="0" indent="-171450" algn="just" defTabSz="914400" rtl="0" eaLnBrk="1" fontAlgn="base" latinLnBrk="0" hangingPunct="1">
                        <a:lnSpc>
                          <a:spcPct val="150000"/>
                        </a:lnSpc>
                        <a:spcBef>
                          <a:spcPct val="20000"/>
                        </a:spcBef>
                        <a:spcAft>
                          <a:spcPct val="0"/>
                        </a:spcAft>
                        <a:buClrTx/>
                        <a:buSzTx/>
                        <a:buFontTx/>
                        <a:buChar char="•"/>
                        <a:tabLst/>
                        <a:defRPr/>
                      </a:pPr>
                      <a:r>
                        <a:rPr kumimoji="0" lang="es-ES_tradnl" altLang="es-CL" sz="1200" b="0" i="0" u="none" strike="noStrike" kern="1200" cap="none" spc="0" normalizeH="0" baseline="0" noProof="0" dirty="0" smtClean="0">
                          <a:ln>
                            <a:noFill/>
                          </a:ln>
                          <a:solidFill>
                            <a:srgbClr val="000000"/>
                          </a:solidFill>
                          <a:effectLst/>
                          <a:uLnTx/>
                          <a:uFillTx/>
                          <a:latin typeface="Arial" charset="0"/>
                          <a:ea typeface="+mn-ea"/>
                          <a:cs typeface="+mn-cs"/>
                        </a:rPr>
                        <a:t>TRAZAN UN PLAN O VISIÓN CON EL QUE TODOS ESTÉN DE ACUERDO</a:t>
                      </a:r>
                    </a:p>
                    <a:p>
                      <a:pPr marL="171450" marR="0" lvl="0" indent="-171450" algn="just" defTabSz="914400" rtl="0" eaLnBrk="1" fontAlgn="base" latinLnBrk="0" hangingPunct="1">
                        <a:lnSpc>
                          <a:spcPct val="150000"/>
                        </a:lnSpc>
                        <a:spcBef>
                          <a:spcPct val="20000"/>
                        </a:spcBef>
                        <a:spcAft>
                          <a:spcPct val="0"/>
                        </a:spcAft>
                        <a:buClrTx/>
                        <a:buSzTx/>
                        <a:buFontTx/>
                        <a:buChar char="•"/>
                        <a:tabLst/>
                        <a:defRPr/>
                      </a:pPr>
                      <a:r>
                        <a:rPr kumimoji="0" lang="es-ES_tradnl" altLang="es-CL" sz="1200" b="0" i="0" u="none" strike="noStrike" kern="1200" cap="none" spc="0" normalizeH="0" baseline="0" noProof="0" dirty="0" smtClean="0">
                          <a:ln>
                            <a:noFill/>
                          </a:ln>
                          <a:solidFill>
                            <a:srgbClr val="000000"/>
                          </a:solidFill>
                          <a:effectLst/>
                          <a:uLnTx/>
                          <a:uFillTx/>
                          <a:latin typeface="Arial" charset="0"/>
                          <a:ea typeface="+mn-ea"/>
                          <a:cs typeface="+mn-cs"/>
                        </a:rPr>
                        <a:t>COLABORAN PARA MATERIALIZAR TAL VISIÓN</a:t>
                      </a:r>
                    </a:p>
                  </a:txBody>
                  <a:tcPr/>
                </a:tc>
              </a:tr>
              <a:tr h="979242">
                <a:tc>
                  <a:txBody>
                    <a:bodyPr/>
                    <a:lstStyle/>
                    <a:p>
                      <a:pPr marL="0" marR="0" lvl="0" indent="0" algn="just" defTabSz="914400" rtl="0" eaLnBrk="1" fontAlgn="base" latinLnBrk="0" hangingPunct="1">
                        <a:lnSpc>
                          <a:spcPct val="150000"/>
                        </a:lnSpc>
                        <a:spcBef>
                          <a:spcPct val="20000"/>
                        </a:spcBef>
                        <a:spcAft>
                          <a:spcPct val="0"/>
                        </a:spcAft>
                        <a:buClrTx/>
                        <a:buSzTx/>
                        <a:buFontTx/>
                        <a:buNone/>
                        <a:tabLst/>
                        <a:defRPr/>
                      </a:pPr>
                      <a:r>
                        <a:rPr kumimoji="0" lang="es-ES_tradnl" altLang="es-CL" sz="1200" b="0" i="0" u="none" strike="noStrike" kern="1200" cap="none" spc="0" normalizeH="0" baseline="0" noProof="0" dirty="0" smtClean="0">
                          <a:ln>
                            <a:noFill/>
                          </a:ln>
                          <a:solidFill>
                            <a:srgbClr val="000000"/>
                          </a:solidFill>
                          <a:effectLst/>
                          <a:uLnTx/>
                          <a:uFillTx/>
                          <a:latin typeface="Arial" charset="0"/>
                          <a:ea typeface="+mn-ea"/>
                          <a:cs typeface="+mn-cs"/>
                        </a:rPr>
                        <a:t>LA ORGANIZACIÓN QUE APRENDE ES AQUELLA EN QUE TODOS LOS MIEMBROS ESTÁN SIEMPRE PREOCUPADOS POR CREAR NUEVAS IDEAS, PRODUCTOS Y RELACIONES. SENGE.</a:t>
                      </a:r>
                    </a:p>
                  </a:txBody>
                  <a:tcPr/>
                </a:tc>
              </a:tr>
            </a:tbl>
          </a:graphicData>
        </a:graphic>
      </p:graphicFrame>
      <p:pic>
        <p:nvPicPr>
          <p:cNvPr id="3" name="Picture 4" descr="Fiscalía Nacional - Ministerio Público">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548680"/>
            <a:ext cx="1440160" cy="100811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08305" y="335957"/>
            <a:ext cx="1368152" cy="1364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61466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extLst>
              <p:ext uri="{D42A27DB-BD31-4B8C-83A1-F6EECF244321}">
                <p14:modId xmlns:p14="http://schemas.microsoft.com/office/powerpoint/2010/main" val="501261421"/>
              </p:ext>
            </p:extLst>
          </p:nvPr>
        </p:nvGraphicFramePr>
        <p:xfrm>
          <a:off x="755576" y="2060848"/>
          <a:ext cx="7632848" cy="3888432"/>
        </p:xfrm>
        <a:graphic>
          <a:graphicData uri="http://schemas.openxmlformats.org/drawingml/2006/table">
            <a:tbl>
              <a:tblPr firstRow="1" bandRow="1">
                <a:tableStyleId>{5C22544A-7EE6-4342-B048-85BDC9FD1C3A}</a:tableStyleId>
              </a:tblPr>
              <a:tblGrid>
                <a:gridCol w="7632848"/>
              </a:tblGrid>
              <a:tr h="462305">
                <a:tc>
                  <a:txBody>
                    <a:bodyPr/>
                    <a:lstStyle/>
                    <a:p>
                      <a:pPr algn="ctr"/>
                      <a:r>
                        <a:rPr lang="es-CL" dirty="0" smtClean="0"/>
                        <a:t>ORGANIZACIÓN</a:t>
                      </a:r>
                      <a:r>
                        <a:rPr lang="es-CL" baseline="0" dirty="0" smtClean="0"/>
                        <a:t> DEL CONOCIMIENTO</a:t>
                      </a:r>
                      <a:endParaRPr lang="es-CL" dirty="0"/>
                    </a:p>
                  </a:txBody>
                  <a:tcPr/>
                </a:tc>
              </a:tr>
              <a:tr h="1329920">
                <a:tc>
                  <a:txBody>
                    <a:bodyPr/>
                    <a:lstStyle/>
                    <a:p>
                      <a:pPr algn="just"/>
                      <a:r>
                        <a:rPr lang="es-CL" sz="1600" dirty="0" smtClean="0"/>
                        <a:t>Es</a:t>
                      </a:r>
                      <a:r>
                        <a:rPr lang="es-CL" sz="1600" baseline="0" dirty="0" smtClean="0"/>
                        <a:t> la </a:t>
                      </a:r>
                      <a:r>
                        <a:rPr lang="es-CL" sz="1600" dirty="0" smtClean="0"/>
                        <a:t>Representación, Organización y Comunicación del Conocimiento</a:t>
                      </a:r>
                      <a:r>
                        <a:rPr lang="es-CL" sz="1600" baseline="0" dirty="0" smtClean="0"/>
                        <a:t> con el objeto de generar más conocimiento,</a:t>
                      </a:r>
                      <a:r>
                        <a:rPr lang="es-CL" sz="1600" dirty="0" smtClean="0"/>
                        <a:t> se denomina de modo más común y breve Organización del Conocimiento. Basado</a:t>
                      </a:r>
                      <a:r>
                        <a:rPr lang="es-CL" sz="1600" baseline="0" dirty="0" smtClean="0"/>
                        <a:t> en </a:t>
                      </a:r>
                      <a:r>
                        <a:rPr lang="es-CL" sz="1600" dirty="0" smtClean="0"/>
                        <a:t>NAVARRO Y GARCÍA (1995)</a:t>
                      </a:r>
                    </a:p>
                    <a:p>
                      <a:pPr algn="just"/>
                      <a:endParaRPr lang="es-CL" sz="1600" dirty="0"/>
                    </a:p>
                  </a:txBody>
                  <a:tcPr/>
                </a:tc>
              </a:tr>
              <a:tr h="462305">
                <a:tc>
                  <a:txBody>
                    <a:bodyPr/>
                    <a:lstStyle/>
                    <a:p>
                      <a:pPr algn="ctr"/>
                      <a:r>
                        <a:rPr lang="es-CL" sz="1600" b="1" dirty="0" smtClean="0">
                          <a:solidFill>
                            <a:schemeClr val="tx1"/>
                          </a:solidFill>
                        </a:rPr>
                        <a:t>ADMINISTRACIÓN O GESTIÓN DEL CONOCIMIENTO</a:t>
                      </a:r>
                      <a:endParaRPr lang="es-CL" sz="1600" b="1" dirty="0">
                        <a:solidFill>
                          <a:schemeClr val="tx1"/>
                        </a:solidFill>
                      </a:endParaRPr>
                    </a:p>
                  </a:txBody>
                  <a:tcPr/>
                </a:tc>
              </a:tr>
              <a:tr h="1633902">
                <a:tc>
                  <a:txBody>
                    <a:bodyPr/>
                    <a:lstStyle/>
                    <a:p>
                      <a:pPr algn="just"/>
                      <a:r>
                        <a:rPr lang="es-CL" sz="1600" dirty="0" smtClean="0"/>
                        <a:t>Es el proceso sistemático de detectar, seleccionar, organizar, filtrar, presentar y usar la información por parte de los participantes de la organización, con el objeto de explotar cooperativamente los recursos de conocimiento basados en el capital intelectual propio de las organizaciones, orientados a potenciar las competencias organizacionales y la generación de valor. VEGA</a:t>
                      </a:r>
                      <a:r>
                        <a:rPr lang="es-CL" sz="1600" baseline="0" dirty="0" smtClean="0"/>
                        <a:t> (2005)</a:t>
                      </a:r>
                      <a:endParaRPr lang="es-CL" sz="1600" dirty="0"/>
                    </a:p>
                  </a:txBody>
                  <a:tcPr/>
                </a:tc>
              </a:tr>
            </a:tbl>
          </a:graphicData>
        </a:graphic>
      </p:graphicFrame>
      <p:pic>
        <p:nvPicPr>
          <p:cNvPr id="3" name="Picture 4" descr="Fiscalía Nacional - Ministerio Público">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4054" y="548680"/>
            <a:ext cx="1440160" cy="100811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08305" y="332656"/>
            <a:ext cx="1368152" cy="1366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09111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Diagrama"/>
          <p:cNvGraphicFramePr/>
          <p:nvPr>
            <p:extLst>
              <p:ext uri="{D42A27DB-BD31-4B8C-83A1-F6EECF244321}">
                <p14:modId xmlns:p14="http://schemas.microsoft.com/office/powerpoint/2010/main" val="1103802352"/>
              </p:ext>
            </p:extLst>
          </p:nvPr>
        </p:nvGraphicFramePr>
        <p:xfrm>
          <a:off x="395536" y="1844824"/>
          <a:ext cx="8424936" cy="50131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4" descr="Fiscalía Nacional - Ministerio Público">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4054" y="548680"/>
            <a:ext cx="1440160" cy="100811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308305" y="332656"/>
            <a:ext cx="1368152" cy="1366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4 CuadroTexto"/>
          <p:cNvSpPr txBox="1"/>
          <p:nvPr/>
        </p:nvSpPr>
        <p:spPr>
          <a:xfrm>
            <a:off x="1760939" y="1425986"/>
            <a:ext cx="5622122" cy="353943"/>
          </a:xfrm>
          <a:prstGeom prst="rect">
            <a:avLst/>
          </a:prstGeom>
          <a:noFill/>
        </p:spPr>
        <p:txBody>
          <a:bodyPr wrap="square" rtlCol="0">
            <a:spAutoFit/>
          </a:bodyPr>
          <a:lstStyle/>
          <a:p>
            <a:r>
              <a:rPr lang="es-CL" sz="1700" dirty="0" smtClean="0"/>
              <a:t>DESARROLLO DEL GRUPO- EVOLUCIÓN DE LA ORGANIZACIÓN</a:t>
            </a:r>
            <a:endParaRPr lang="es-CL" sz="1700" dirty="0"/>
          </a:p>
        </p:txBody>
      </p:sp>
    </p:spTree>
    <p:extLst>
      <p:ext uri="{BB962C8B-B14F-4D97-AF65-F5344CB8AC3E}">
        <p14:creationId xmlns:p14="http://schemas.microsoft.com/office/powerpoint/2010/main" val="25940714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extLst>
              <p:ext uri="{D42A27DB-BD31-4B8C-83A1-F6EECF244321}">
                <p14:modId xmlns:p14="http://schemas.microsoft.com/office/powerpoint/2010/main" val="1381724885"/>
              </p:ext>
            </p:extLst>
          </p:nvPr>
        </p:nvGraphicFramePr>
        <p:xfrm>
          <a:off x="647564" y="2204864"/>
          <a:ext cx="7848872" cy="4248912"/>
        </p:xfrm>
        <a:graphic>
          <a:graphicData uri="http://schemas.openxmlformats.org/drawingml/2006/table">
            <a:tbl>
              <a:tblPr firstRow="1" bandRow="1">
                <a:tableStyleId>{5C22544A-7EE6-4342-B048-85BDC9FD1C3A}</a:tableStyleId>
              </a:tblPr>
              <a:tblGrid>
                <a:gridCol w="7848872"/>
              </a:tblGrid>
              <a:tr h="0">
                <a:tc>
                  <a:txBody>
                    <a:bodyPr/>
                    <a:lstStyle/>
                    <a:p>
                      <a:pPr algn="ctr"/>
                      <a:r>
                        <a:rPr lang="es-CL" dirty="0" smtClean="0"/>
                        <a:t>EQUIPO DE TRABAJO</a:t>
                      </a:r>
                      <a:endParaRPr lang="es-CL" dirty="0"/>
                    </a:p>
                  </a:txBody>
                  <a:tcPr/>
                </a:tc>
              </a:tr>
              <a:tr h="370840">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s-ES_tradnl" altLang="es-CL" sz="1800" b="1" i="0" u="none" strike="noStrike" kern="1200" cap="none" spc="0" normalizeH="0" baseline="0" noProof="0" dirty="0" smtClean="0">
                          <a:ln>
                            <a:noFill/>
                          </a:ln>
                          <a:solidFill>
                            <a:srgbClr val="000000"/>
                          </a:solidFill>
                          <a:effectLst/>
                          <a:uLnTx/>
                          <a:uFillTx/>
                          <a:latin typeface="+mn-lt"/>
                          <a:ea typeface="+mn-ea"/>
                          <a:cs typeface="+mn-cs"/>
                        </a:rPr>
                        <a:t>CONCEPTO DE EQUIPO DE TRABAJO</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es-ES_tradnl" altLang="es-CL" sz="1400" b="0" i="0" u="none" strike="noStrike" kern="1200" cap="none" spc="0" normalizeH="0" baseline="0" noProof="0" dirty="0" smtClean="0">
                          <a:ln>
                            <a:noFill/>
                          </a:ln>
                          <a:solidFill>
                            <a:srgbClr val="000000"/>
                          </a:solidFill>
                          <a:effectLst/>
                          <a:uLnTx/>
                          <a:uFillTx/>
                          <a:latin typeface="+mn-lt"/>
                          <a:ea typeface="+mn-ea"/>
                          <a:cs typeface="+mn-cs"/>
                        </a:rPr>
                        <a:t>ES UN GRUPO PEQUEÑO, CON HABILIDADES COMPLEMENTARIAS, COMPROMETIDAS CON UN PROPÓSITO, OBJETIVOS DE DESEMPEÑO Y UN ENFOQUE COMÚN PARA TODAS ELLAS, POR LOS CUALES SE SIENTEN MUTUAMENTE RESPONSABLES. KOONTZ (1998)</a:t>
                      </a:r>
                      <a:endParaRPr lang="es-CL" sz="1400" dirty="0">
                        <a:latin typeface="+mn-lt"/>
                      </a:endParaRPr>
                    </a:p>
                  </a:txBody>
                  <a:tcPr/>
                </a:tc>
              </a:tr>
              <a:tr h="370840">
                <a:tc>
                  <a:txBody>
                    <a:bodyPr/>
                    <a:lstStyle/>
                    <a:p>
                      <a:pPr>
                        <a:lnSpc>
                          <a:spcPct val="100000"/>
                        </a:lnSpc>
                        <a:spcBef>
                          <a:spcPts val="0"/>
                        </a:spcBef>
                        <a:spcAft>
                          <a:spcPts val="0"/>
                        </a:spcAft>
                      </a:pPr>
                      <a:r>
                        <a:rPr lang="es-CL" b="1" dirty="0" smtClean="0"/>
                        <a:t>CONCEPTO DE GRUPO DE TRABAJO</a:t>
                      </a:r>
                      <a:endParaRPr kumimoji="0" lang="es-ES_tradnl" altLang="es-CL" sz="1400" b="0" i="0" u="none" strike="noStrike" kern="1200" cap="none" spc="0" normalizeH="0" baseline="0" noProof="0" dirty="0" smtClean="0">
                        <a:ln>
                          <a:noFill/>
                        </a:ln>
                        <a:solidFill>
                          <a:srgbClr val="000000"/>
                        </a:solidFill>
                        <a:effectLst/>
                        <a:uLnTx/>
                        <a:uFillTx/>
                        <a:latin typeface="Arial" charset="0"/>
                        <a:ea typeface="+mn-ea"/>
                        <a:cs typeface="+mn-cs"/>
                      </a:endParaRPr>
                    </a:p>
                    <a:p>
                      <a:pPr algn="just">
                        <a:lnSpc>
                          <a:spcPct val="100000"/>
                        </a:lnSpc>
                        <a:spcBef>
                          <a:spcPts val="0"/>
                        </a:spcBef>
                        <a:spcAft>
                          <a:spcPts val="0"/>
                        </a:spcAft>
                      </a:pPr>
                      <a:r>
                        <a:rPr kumimoji="0" lang="es-ES_tradnl" altLang="es-CL" sz="1200" b="0" i="0" u="none" strike="noStrike" kern="1200" cap="none" spc="0" normalizeH="0" baseline="0" noProof="0" dirty="0" smtClean="0">
                          <a:ln>
                            <a:noFill/>
                          </a:ln>
                          <a:solidFill>
                            <a:srgbClr val="000000"/>
                          </a:solidFill>
                          <a:effectLst/>
                          <a:uLnTx/>
                          <a:uFillTx/>
                          <a:latin typeface="+mn-lt"/>
                          <a:ea typeface="+mn-ea"/>
                          <a:cs typeface="+mn-cs"/>
                        </a:rPr>
                        <a:t>- DOS O MÁS PERSONAS QUE ACTÚAN DE MANERA INTERDEPENDIENTE Y UNIFICADA PARA EL LOGRO DE METAS COMUNES. KOONTZ (1998) </a:t>
                      </a:r>
                    </a:p>
                    <a:p>
                      <a:pPr marL="0" marR="0" lvl="0" indent="0" algn="just" defTabSz="914400" rtl="0" eaLnBrk="1" fontAlgn="base" latinLnBrk="0" hangingPunct="1">
                        <a:lnSpc>
                          <a:spcPct val="100000"/>
                        </a:lnSpc>
                        <a:spcBef>
                          <a:spcPts val="0"/>
                        </a:spcBef>
                        <a:spcAft>
                          <a:spcPts val="0"/>
                        </a:spcAft>
                        <a:buClrTx/>
                        <a:buSzTx/>
                        <a:buFontTx/>
                        <a:buNone/>
                        <a:tabLst/>
                        <a:defRPr/>
                      </a:pPr>
                      <a:r>
                        <a:rPr kumimoji="0" lang="es-CL" altLang="es-CL" sz="1200" b="0" i="0" u="none" strike="noStrike" kern="1200" cap="none" spc="0" normalizeH="0" baseline="0" noProof="0" dirty="0" smtClean="0">
                          <a:ln>
                            <a:noFill/>
                          </a:ln>
                          <a:solidFill>
                            <a:srgbClr val="000000"/>
                          </a:solidFill>
                          <a:effectLst/>
                          <a:uLnTx/>
                          <a:uFillTx/>
                          <a:latin typeface="+mn-lt"/>
                          <a:ea typeface="+mn-ea"/>
                          <a:cs typeface="+mn-cs"/>
                        </a:rPr>
                        <a:t>- UN GRUPO ESTA FORMADO POR DOS O MÁS PERSONAS QUE INTERACTÚAN ENTRE SÍ, DE MODO QUE EL COMPORTAMIENTO Y EL DESEMPEÑO DE UNA ESTÉ VINCULADO A LO QUE </a:t>
                      </a:r>
                      <a:r>
                        <a:rPr kumimoji="0" lang="es-CL" altLang="es-CL" sz="1200" b="0" i="0" u="none" strike="noStrike" kern="1200" cap="none" spc="0" normalizeH="0" baseline="0" noProof="0" dirty="0" smtClean="0">
                          <a:ln>
                            <a:noFill/>
                          </a:ln>
                          <a:solidFill>
                            <a:srgbClr val="000000"/>
                          </a:solidFill>
                          <a:effectLst/>
                          <a:uLnTx/>
                          <a:uFillTx/>
                          <a:latin typeface="+mn-lt"/>
                          <a:ea typeface="+mn-ea"/>
                          <a:cs typeface="+mn-cs"/>
                        </a:rPr>
                        <a:t>HAGAN LOS </a:t>
                      </a:r>
                      <a:r>
                        <a:rPr kumimoji="0" lang="es-CL" altLang="es-CL" sz="1200" b="0" i="0" u="none" strike="noStrike" kern="1200" cap="none" spc="0" normalizeH="0" baseline="0" noProof="0" dirty="0" smtClean="0">
                          <a:ln>
                            <a:noFill/>
                          </a:ln>
                          <a:solidFill>
                            <a:srgbClr val="000000"/>
                          </a:solidFill>
                          <a:effectLst/>
                          <a:uLnTx/>
                          <a:uFillTx/>
                          <a:latin typeface="+mn-lt"/>
                          <a:ea typeface="+mn-ea"/>
                          <a:cs typeface="+mn-cs"/>
                        </a:rPr>
                        <a:t>DEMÁS“… CHIAVENATO (2009) </a:t>
                      </a:r>
                      <a:endParaRPr lang="es-CL" sz="1200" b="0" dirty="0">
                        <a:latin typeface="+mn-lt"/>
                      </a:endParaRPr>
                    </a:p>
                  </a:txBody>
                  <a:tcPr/>
                </a:tc>
              </a:tr>
              <a:tr h="370840">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s-ES_tradnl" altLang="es-CL" sz="1800" b="1" i="0" u="none" strike="noStrike" kern="1200" cap="none" spc="0" normalizeH="0" baseline="0" noProof="0" dirty="0" smtClean="0">
                          <a:ln>
                            <a:noFill/>
                          </a:ln>
                          <a:solidFill>
                            <a:srgbClr val="000000"/>
                          </a:solidFill>
                          <a:effectLst/>
                          <a:uLnTx/>
                          <a:uFillTx/>
                          <a:latin typeface="+mj-lt"/>
                          <a:ea typeface="+mn-ea"/>
                          <a:cs typeface="+mn-cs"/>
                        </a:rPr>
                        <a:t>DE GRUPO DE TRABAJO A EQUIPO DE </a:t>
                      </a:r>
                      <a:r>
                        <a:rPr kumimoji="0" lang="es-ES_tradnl" altLang="es-CL" sz="1800" b="1" i="0" u="none" strike="noStrike" kern="1200" cap="none" spc="0" normalizeH="0" baseline="0" noProof="0" dirty="0" smtClean="0">
                          <a:ln>
                            <a:noFill/>
                          </a:ln>
                          <a:solidFill>
                            <a:srgbClr val="000000"/>
                          </a:solidFill>
                          <a:effectLst/>
                          <a:uLnTx/>
                          <a:uFillTx/>
                          <a:latin typeface="+mj-lt"/>
                          <a:ea typeface="+mn-ea"/>
                          <a:cs typeface="+mn-cs"/>
                        </a:rPr>
                        <a:t>TRABAJO</a:t>
                      </a:r>
                      <a:endParaRPr kumimoji="0" lang="es-ES_tradnl" altLang="es-CL" sz="1200" b="0" i="0" u="none" strike="noStrike" kern="1200" cap="none" spc="0" normalizeH="0" baseline="0" noProof="0" dirty="0" smtClean="0">
                        <a:ln>
                          <a:noFill/>
                        </a:ln>
                        <a:solidFill>
                          <a:srgbClr val="000000"/>
                        </a:solidFill>
                        <a:effectLst/>
                        <a:uLnTx/>
                        <a:uFillTx/>
                        <a:latin typeface="Arial" charset="0"/>
                        <a:ea typeface="+mn-ea"/>
                        <a:cs typeface="+mn-cs"/>
                      </a:endParaRPr>
                    </a:p>
                    <a:p>
                      <a:pPr marL="0" marR="0" lvl="0" indent="0" algn="l" defTabSz="914400" rtl="0" eaLnBrk="1" fontAlgn="base" latinLnBrk="0" hangingPunct="1">
                        <a:lnSpc>
                          <a:spcPct val="100000"/>
                        </a:lnSpc>
                        <a:spcBef>
                          <a:spcPct val="20000"/>
                        </a:spcBef>
                        <a:spcAft>
                          <a:spcPct val="0"/>
                        </a:spcAft>
                        <a:buClrTx/>
                        <a:buSzTx/>
                        <a:buFontTx/>
                        <a:buChar char="•"/>
                        <a:tabLst/>
                        <a:defRPr/>
                      </a:pPr>
                      <a:r>
                        <a:rPr kumimoji="0" lang="es-ES_tradnl" altLang="es-CL" sz="1200" b="0" i="0" u="none" strike="noStrike" kern="1200" cap="none" spc="0" normalizeH="0" baseline="0" noProof="0" dirty="0" smtClean="0">
                          <a:ln>
                            <a:noFill/>
                          </a:ln>
                          <a:solidFill>
                            <a:srgbClr val="000000"/>
                          </a:solidFill>
                          <a:effectLst/>
                          <a:uLnTx/>
                          <a:uFillTx/>
                          <a:latin typeface="+mn-lt"/>
                          <a:ea typeface="+mn-ea"/>
                          <a:cs typeface="+mn-cs"/>
                        </a:rPr>
                        <a:t>LIDERAZGO COMPARTIDO</a:t>
                      </a:r>
                    </a:p>
                    <a:p>
                      <a:pPr marL="0" marR="0" lvl="0" indent="0" algn="l" defTabSz="914400" rtl="0" eaLnBrk="1" fontAlgn="base" latinLnBrk="0" hangingPunct="1">
                        <a:lnSpc>
                          <a:spcPct val="100000"/>
                        </a:lnSpc>
                        <a:spcBef>
                          <a:spcPct val="20000"/>
                        </a:spcBef>
                        <a:spcAft>
                          <a:spcPct val="0"/>
                        </a:spcAft>
                        <a:buClrTx/>
                        <a:buSzTx/>
                        <a:buFontTx/>
                        <a:buChar char="•"/>
                        <a:tabLst/>
                        <a:defRPr/>
                      </a:pPr>
                      <a:r>
                        <a:rPr kumimoji="0" lang="es-ES_tradnl" altLang="es-CL" sz="1200" b="0" i="0" u="none" strike="noStrike" kern="1200" cap="none" spc="0" normalizeH="0" baseline="0" noProof="0" dirty="0" smtClean="0">
                          <a:ln>
                            <a:noFill/>
                          </a:ln>
                          <a:solidFill>
                            <a:srgbClr val="000000"/>
                          </a:solidFill>
                          <a:effectLst/>
                          <a:uLnTx/>
                          <a:uFillTx/>
                          <a:latin typeface="+mn-lt"/>
                          <a:ea typeface="+mn-ea"/>
                          <a:cs typeface="+mn-cs"/>
                        </a:rPr>
                        <a:t>RESPOSABILIDAD INDIVIDUAL Y COLECTIVA</a:t>
                      </a:r>
                    </a:p>
                    <a:p>
                      <a:pPr marL="0" marR="0" lvl="0" indent="0" algn="l" defTabSz="914400" rtl="0" eaLnBrk="1" fontAlgn="base" latinLnBrk="0" hangingPunct="1">
                        <a:lnSpc>
                          <a:spcPct val="100000"/>
                        </a:lnSpc>
                        <a:spcBef>
                          <a:spcPct val="20000"/>
                        </a:spcBef>
                        <a:spcAft>
                          <a:spcPct val="0"/>
                        </a:spcAft>
                        <a:buClrTx/>
                        <a:buSzTx/>
                        <a:buFontTx/>
                        <a:buChar char="•"/>
                        <a:tabLst/>
                        <a:defRPr/>
                      </a:pPr>
                      <a:r>
                        <a:rPr kumimoji="0" lang="es-ES_tradnl" altLang="es-CL" sz="1200" b="0" i="0" u="none" strike="noStrike" kern="1200" cap="none" spc="0" normalizeH="0" baseline="0" noProof="0" dirty="0" smtClean="0">
                          <a:ln>
                            <a:noFill/>
                          </a:ln>
                          <a:solidFill>
                            <a:srgbClr val="000000"/>
                          </a:solidFill>
                          <a:effectLst/>
                          <a:uLnTx/>
                          <a:uFillTx/>
                          <a:latin typeface="+mn-lt"/>
                          <a:ea typeface="+mn-ea"/>
                          <a:cs typeface="+mn-cs"/>
                        </a:rPr>
                        <a:t>EL EQUIPO DESARROLLA SU PROPIA FINALIDAD O MISIÓN</a:t>
                      </a:r>
                    </a:p>
                    <a:p>
                      <a:pPr marL="0" marR="0" lvl="0" indent="0" algn="l" defTabSz="914400" rtl="0" eaLnBrk="1" fontAlgn="base" latinLnBrk="0" hangingPunct="1">
                        <a:lnSpc>
                          <a:spcPct val="100000"/>
                        </a:lnSpc>
                        <a:spcBef>
                          <a:spcPct val="20000"/>
                        </a:spcBef>
                        <a:spcAft>
                          <a:spcPct val="0"/>
                        </a:spcAft>
                        <a:buClrTx/>
                        <a:buSzTx/>
                        <a:buFontTx/>
                        <a:buChar char="•"/>
                        <a:tabLst/>
                        <a:defRPr/>
                      </a:pPr>
                      <a:r>
                        <a:rPr kumimoji="0" lang="es-ES_tradnl" altLang="es-CL" sz="1200" b="0" i="0" u="none" strike="noStrike" kern="1200" cap="none" spc="0" normalizeH="0" baseline="0" noProof="0" dirty="0" smtClean="0">
                          <a:ln>
                            <a:noFill/>
                          </a:ln>
                          <a:solidFill>
                            <a:srgbClr val="000000"/>
                          </a:solidFill>
                          <a:effectLst/>
                          <a:uLnTx/>
                          <a:uFillTx/>
                          <a:latin typeface="+mn-lt"/>
                          <a:ea typeface="+mn-ea"/>
                          <a:cs typeface="+mn-cs"/>
                        </a:rPr>
                        <a:t>LA SOLUCIÓN DE PROBLEMAS ES UNA FORMA DE VIDA</a:t>
                      </a:r>
                    </a:p>
                    <a:p>
                      <a:pPr marL="0" marR="0" lvl="0" indent="0" algn="l" defTabSz="914400" rtl="0" eaLnBrk="1" fontAlgn="base" latinLnBrk="0" hangingPunct="1">
                        <a:lnSpc>
                          <a:spcPct val="100000"/>
                        </a:lnSpc>
                        <a:spcBef>
                          <a:spcPct val="20000"/>
                        </a:spcBef>
                        <a:spcAft>
                          <a:spcPct val="0"/>
                        </a:spcAft>
                        <a:buClrTx/>
                        <a:buSzTx/>
                        <a:buFontTx/>
                        <a:buChar char="•"/>
                        <a:tabLst/>
                        <a:defRPr/>
                      </a:pPr>
                      <a:r>
                        <a:rPr kumimoji="0" lang="es-ES_tradnl" altLang="es-CL" sz="1200" b="0" i="0" u="none" strike="noStrike" kern="1200" cap="none" spc="0" normalizeH="0" baseline="0" noProof="0" dirty="0" smtClean="0">
                          <a:ln>
                            <a:noFill/>
                          </a:ln>
                          <a:solidFill>
                            <a:srgbClr val="000000"/>
                          </a:solidFill>
                          <a:effectLst/>
                          <a:uLnTx/>
                          <a:uFillTx/>
                          <a:latin typeface="+mn-lt"/>
                          <a:ea typeface="+mn-ea"/>
                          <a:cs typeface="+mn-cs"/>
                        </a:rPr>
                        <a:t>LA EFICACIA SE MIDE POR LOS RESULTADOS Y PRODUCTOS COLECTIVOS DEL GRUPO</a:t>
                      </a:r>
                    </a:p>
                    <a:p>
                      <a:endParaRPr lang="es-CL" dirty="0"/>
                    </a:p>
                  </a:txBody>
                  <a:tcPr/>
                </a:tc>
              </a:tr>
            </a:tbl>
          </a:graphicData>
        </a:graphic>
      </p:graphicFrame>
      <p:pic>
        <p:nvPicPr>
          <p:cNvPr id="3" name="Picture 4" descr="Fiscalía Nacional - Ministerio Público">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476672"/>
            <a:ext cx="1440160" cy="100811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08305" y="118283"/>
            <a:ext cx="1368152" cy="1366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4 CuadroTexto"/>
          <p:cNvSpPr txBox="1"/>
          <p:nvPr/>
        </p:nvSpPr>
        <p:spPr>
          <a:xfrm>
            <a:off x="323527" y="1636045"/>
            <a:ext cx="8496945" cy="369332"/>
          </a:xfrm>
          <a:prstGeom prst="rect">
            <a:avLst/>
          </a:prstGeom>
          <a:noFill/>
        </p:spPr>
        <p:txBody>
          <a:bodyPr wrap="square" rtlCol="0">
            <a:spAutoFit/>
          </a:bodyPr>
          <a:lstStyle/>
          <a:p>
            <a:pPr algn="ctr"/>
            <a:r>
              <a:rPr lang="es-CL" dirty="0" smtClean="0"/>
              <a:t>¿CÓMO SE LOGRA QUE LA ORGANIZACIÓN SEA DE APRENDIZAJE Y DEL CONOCIMIENTO?</a:t>
            </a:r>
            <a:endParaRPr lang="es-CL" dirty="0"/>
          </a:p>
        </p:txBody>
      </p:sp>
    </p:spTree>
    <p:extLst>
      <p:ext uri="{BB962C8B-B14F-4D97-AF65-F5344CB8AC3E}">
        <p14:creationId xmlns:p14="http://schemas.microsoft.com/office/powerpoint/2010/main" val="10300300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extLst>
              <p:ext uri="{D42A27DB-BD31-4B8C-83A1-F6EECF244321}">
                <p14:modId xmlns:p14="http://schemas.microsoft.com/office/powerpoint/2010/main" val="1043080857"/>
              </p:ext>
            </p:extLst>
          </p:nvPr>
        </p:nvGraphicFramePr>
        <p:xfrm>
          <a:off x="755576" y="1772816"/>
          <a:ext cx="7632848" cy="4389120"/>
        </p:xfrm>
        <a:graphic>
          <a:graphicData uri="http://schemas.openxmlformats.org/drawingml/2006/table">
            <a:tbl>
              <a:tblPr firstRow="1" bandRow="1">
                <a:tableStyleId>{5C22544A-7EE6-4342-B048-85BDC9FD1C3A}</a:tableStyleId>
              </a:tblPr>
              <a:tblGrid>
                <a:gridCol w="7632848"/>
              </a:tblGrid>
              <a:tr h="370840">
                <a:tc>
                  <a:txBody>
                    <a:bodyPr/>
                    <a:lstStyle/>
                    <a:p>
                      <a:pPr algn="ctr"/>
                      <a:r>
                        <a:rPr lang="es-CL" dirty="0" smtClean="0"/>
                        <a:t>EQUIPO DE ALTO RENDIMIENTO (EAR)</a:t>
                      </a:r>
                    </a:p>
                    <a:p>
                      <a:pPr algn="ctr"/>
                      <a:r>
                        <a:rPr lang="es-CL" dirty="0" smtClean="0"/>
                        <a:t>EQUIPO DE ALTO DESEMPEÑO (EAD)</a:t>
                      </a:r>
                    </a:p>
                    <a:p>
                      <a:pPr algn="ctr"/>
                      <a:r>
                        <a:rPr lang="es-CL" dirty="0" smtClean="0"/>
                        <a:t>EQUIPO</a:t>
                      </a:r>
                      <a:r>
                        <a:rPr lang="es-CL" baseline="0" dirty="0" smtClean="0"/>
                        <a:t> DE AUTOGESTIÓN (EAG)</a:t>
                      </a:r>
                      <a:endParaRPr lang="es-CL" dirty="0"/>
                    </a:p>
                  </a:txBody>
                  <a:tcPr/>
                </a:tc>
              </a:tr>
              <a:tr h="370840">
                <a:tc>
                  <a:txBody>
                    <a:bodyPr/>
                    <a:lstStyle/>
                    <a:p>
                      <a:pPr algn="just"/>
                      <a:r>
                        <a:rPr lang="es-CL" dirty="0" smtClean="0">
                          <a:effectLst/>
                        </a:rPr>
                        <a:t>EAD son equipos donde existe confianza absoluta entre sus integrantes, donde los roles de cada uno están fijados pero son flexibles al mismo tiempo y les une un compromiso que les conduce a involucrarse hacia el logro del objetivo compartido. En síntesis, los miembros de los equipos de alto desempeño aúnan sus fortalezas en beneficio del grupo y ello se traduce en la obtención de resultados más altos de los previstos. Barragán (2012)</a:t>
                      </a:r>
                    </a:p>
                    <a:p>
                      <a:pPr algn="just"/>
                      <a:endParaRPr lang="es-CL" dirty="0"/>
                    </a:p>
                  </a:txBody>
                  <a:tcPr/>
                </a:tc>
              </a:tr>
              <a:tr h="370840">
                <a:tc>
                  <a:txBody>
                    <a:bodyPr/>
                    <a:lstStyle/>
                    <a:p>
                      <a:pPr algn="just"/>
                      <a:r>
                        <a:rPr lang="es-CL" sz="1800" b="0" i="0" u="none" strike="noStrike" baseline="0" dirty="0" smtClean="0">
                          <a:latin typeface="+mn-lt"/>
                        </a:rPr>
                        <a:t>Son grupos de trabajo que logran resultados sobresalientes y que se destacan por sobre el resto de los equipos, un equipo de alto desempeño es considerado como tal por sus marcadores de resultados e indicadores de salida de procesos. Cordero </a:t>
                      </a:r>
                      <a:r>
                        <a:rPr lang="es-CL" sz="1800" b="0" i="0" u="none" strike="noStrike" baseline="0" dirty="0" err="1" smtClean="0">
                          <a:latin typeface="+mn-lt"/>
                        </a:rPr>
                        <a:t>Mattei</a:t>
                      </a:r>
                      <a:r>
                        <a:rPr lang="es-CL" sz="1800" b="0" i="0" u="none" strike="noStrike" baseline="0" dirty="0" smtClean="0">
                          <a:latin typeface="+mn-lt"/>
                        </a:rPr>
                        <a:t> (2006)</a:t>
                      </a:r>
                    </a:p>
                    <a:p>
                      <a:pPr algn="just"/>
                      <a:endParaRPr lang="es-CL" dirty="0">
                        <a:latin typeface="+mn-lt"/>
                      </a:endParaRPr>
                    </a:p>
                  </a:txBody>
                  <a:tcPr/>
                </a:tc>
              </a:tr>
            </a:tbl>
          </a:graphicData>
        </a:graphic>
      </p:graphicFrame>
      <p:pic>
        <p:nvPicPr>
          <p:cNvPr id="3" name="Picture 4" descr="Fiscalía Nacional - Ministerio Público">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5298" y="548680"/>
            <a:ext cx="1440160" cy="100811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08305" y="332656"/>
            <a:ext cx="1368152" cy="1366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17234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5 Conector recto de flecha"/>
          <p:cNvCxnSpPr/>
          <p:nvPr/>
        </p:nvCxnSpPr>
        <p:spPr>
          <a:xfrm flipV="1">
            <a:off x="1691680" y="1700228"/>
            <a:ext cx="0" cy="410503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7 Conector recto de flecha"/>
          <p:cNvCxnSpPr/>
          <p:nvPr/>
        </p:nvCxnSpPr>
        <p:spPr>
          <a:xfrm>
            <a:off x="1691680" y="5805264"/>
            <a:ext cx="590465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 name="16 Arco"/>
          <p:cNvSpPr/>
          <p:nvPr/>
        </p:nvSpPr>
        <p:spPr>
          <a:xfrm flipV="1">
            <a:off x="1835696" y="3797424"/>
            <a:ext cx="2304256" cy="1791816"/>
          </a:xfrm>
          <a:prstGeom prst="arc">
            <a:avLst>
              <a:gd name="adj1" fmla="val 10933582"/>
              <a:gd name="adj2" fmla="val 0"/>
            </a:avLst>
          </a:prstGeom>
          <a:ln w="571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L"/>
          </a:p>
        </p:txBody>
      </p:sp>
      <p:cxnSp>
        <p:nvCxnSpPr>
          <p:cNvPr id="21" name="20 Conector recto"/>
          <p:cNvCxnSpPr/>
          <p:nvPr/>
        </p:nvCxnSpPr>
        <p:spPr>
          <a:xfrm flipH="1">
            <a:off x="4139952" y="2266989"/>
            <a:ext cx="433730" cy="2425182"/>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2" name="21 CuadroTexto"/>
          <p:cNvSpPr txBox="1"/>
          <p:nvPr/>
        </p:nvSpPr>
        <p:spPr>
          <a:xfrm>
            <a:off x="1753685" y="4261284"/>
            <a:ext cx="864096" cy="430887"/>
          </a:xfrm>
          <a:prstGeom prst="rect">
            <a:avLst/>
          </a:prstGeom>
          <a:noFill/>
        </p:spPr>
        <p:txBody>
          <a:bodyPr wrap="square" rtlCol="0">
            <a:spAutoFit/>
          </a:bodyPr>
          <a:lstStyle/>
          <a:p>
            <a:r>
              <a:rPr lang="es-CL" sz="1100" dirty="0" smtClean="0"/>
              <a:t>GRUPO DE</a:t>
            </a:r>
          </a:p>
          <a:p>
            <a:r>
              <a:rPr lang="es-CL" sz="1100" dirty="0" smtClean="0"/>
              <a:t>TRABAJO</a:t>
            </a:r>
            <a:endParaRPr lang="es-CL" sz="1100" dirty="0"/>
          </a:p>
        </p:txBody>
      </p:sp>
      <p:sp>
        <p:nvSpPr>
          <p:cNvPr id="23" name="22 CuadroTexto"/>
          <p:cNvSpPr txBox="1"/>
          <p:nvPr/>
        </p:nvSpPr>
        <p:spPr>
          <a:xfrm>
            <a:off x="2519772" y="5120694"/>
            <a:ext cx="936104" cy="430887"/>
          </a:xfrm>
          <a:prstGeom prst="rect">
            <a:avLst/>
          </a:prstGeom>
          <a:noFill/>
        </p:spPr>
        <p:txBody>
          <a:bodyPr wrap="square" rtlCol="0">
            <a:spAutoFit/>
          </a:bodyPr>
          <a:lstStyle/>
          <a:p>
            <a:pPr algn="ctr"/>
            <a:r>
              <a:rPr lang="es-CL" sz="1100" dirty="0" smtClean="0"/>
              <a:t>PSEUDO</a:t>
            </a:r>
          </a:p>
          <a:p>
            <a:pPr algn="ctr"/>
            <a:r>
              <a:rPr lang="es-CL" sz="1100" dirty="0" smtClean="0"/>
              <a:t>EQUIPO</a:t>
            </a:r>
            <a:endParaRPr lang="es-CL" sz="1100" dirty="0"/>
          </a:p>
        </p:txBody>
      </p:sp>
      <p:sp>
        <p:nvSpPr>
          <p:cNvPr id="24" name="23 CuadroTexto"/>
          <p:cNvSpPr txBox="1"/>
          <p:nvPr/>
        </p:nvSpPr>
        <p:spPr>
          <a:xfrm>
            <a:off x="4212801" y="4261283"/>
            <a:ext cx="862414" cy="430887"/>
          </a:xfrm>
          <a:prstGeom prst="rect">
            <a:avLst/>
          </a:prstGeom>
          <a:noFill/>
        </p:spPr>
        <p:txBody>
          <a:bodyPr wrap="square" rtlCol="0">
            <a:spAutoFit/>
          </a:bodyPr>
          <a:lstStyle/>
          <a:p>
            <a:pPr algn="ctr"/>
            <a:r>
              <a:rPr lang="es-CL" sz="1100" dirty="0" smtClean="0"/>
              <a:t>EQUIPO</a:t>
            </a:r>
          </a:p>
          <a:p>
            <a:pPr algn="ctr"/>
            <a:r>
              <a:rPr lang="es-CL" sz="1100" dirty="0" smtClean="0"/>
              <a:t>POTENCIAL</a:t>
            </a:r>
            <a:endParaRPr lang="es-CL" sz="1100" dirty="0"/>
          </a:p>
        </p:txBody>
      </p:sp>
      <p:sp>
        <p:nvSpPr>
          <p:cNvPr id="25" name="24 CuadroTexto"/>
          <p:cNvSpPr txBox="1"/>
          <p:nvPr/>
        </p:nvSpPr>
        <p:spPr>
          <a:xfrm>
            <a:off x="4644008" y="2708920"/>
            <a:ext cx="1080120" cy="430887"/>
          </a:xfrm>
          <a:prstGeom prst="rect">
            <a:avLst/>
          </a:prstGeom>
          <a:noFill/>
        </p:spPr>
        <p:txBody>
          <a:bodyPr wrap="square" rtlCol="0">
            <a:spAutoFit/>
          </a:bodyPr>
          <a:lstStyle/>
          <a:p>
            <a:pPr algn="ctr"/>
            <a:r>
              <a:rPr lang="es-CL" sz="1100" dirty="0" smtClean="0"/>
              <a:t>EQUIPO</a:t>
            </a:r>
          </a:p>
          <a:p>
            <a:pPr algn="ctr"/>
            <a:r>
              <a:rPr lang="es-CL" sz="1100" dirty="0" smtClean="0"/>
              <a:t>VERDADERO</a:t>
            </a:r>
            <a:endParaRPr lang="es-CL" sz="1100" dirty="0"/>
          </a:p>
        </p:txBody>
      </p:sp>
      <p:sp>
        <p:nvSpPr>
          <p:cNvPr id="26" name="25 CuadroTexto"/>
          <p:cNvSpPr txBox="1"/>
          <p:nvPr/>
        </p:nvSpPr>
        <p:spPr>
          <a:xfrm>
            <a:off x="5710605" y="1629380"/>
            <a:ext cx="1224136" cy="430887"/>
          </a:xfrm>
          <a:prstGeom prst="rect">
            <a:avLst/>
          </a:prstGeom>
          <a:noFill/>
        </p:spPr>
        <p:txBody>
          <a:bodyPr wrap="square" rtlCol="0">
            <a:spAutoFit/>
          </a:bodyPr>
          <a:lstStyle/>
          <a:p>
            <a:pPr algn="ctr"/>
            <a:r>
              <a:rPr lang="es-CL" sz="1100" dirty="0" smtClean="0"/>
              <a:t>EQUIPO DE ALTO</a:t>
            </a:r>
          </a:p>
          <a:p>
            <a:pPr algn="ctr"/>
            <a:r>
              <a:rPr lang="es-CL" sz="1100" dirty="0" smtClean="0"/>
              <a:t>RENDIMIENTO</a:t>
            </a:r>
            <a:endParaRPr lang="es-CL" sz="1100" dirty="0"/>
          </a:p>
        </p:txBody>
      </p:sp>
      <p:pic>
        <p:nvPicPr>
          <p:cNvPr id="28" name="Picture 4" descr="Fiscalía Nacional - Ministerio Público">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463943"/>
            <a:ext cx="1440160" cy="1008112"/>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08305" y="260649"/>
            <a:ext cx="1368152" cy="144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33 Arco"/>
          <p:cNvSpPr/>
          <p:nvPr/>
        </p:nvSpPr>
        <p:spPr>
          <a:xfrm>
            <a:off x="4501680" y="1844824"/>
            <a:ext cx="1988411" cy="1481064"/>
          </a:xfrm>
          <a:prstGeom prst="arc">
            <a:avLst>
              <a:gd name="adj1" fmla="val 11598445"/>
              <a:gd name="adj2" fmla="val 16921510"/>
            </a:avLst>
          </a:prstGeom>
          <a:ln w="571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L"/>
          </a:p>
        </p:txBody>
      </p:sp>
      <p:sp>
        <p:nvSpPr>
          <p:cNvPr id="36" name="35 CuadroTexto"/>
          <p:cNvSpPr txBox="1"/>
          <p:nvPr/>
        </p:nvSpPr>
        <p:spPr>
          <a:xfrm>
            <a:off x="899592" y="1783247"/>
            <a:ext cx="800219" cy="3600398"/>
          </a:xfrm>
          <a:prstGeom prst="rect">
            <a:avLst/>
          </a:prstGeom>
          <a:noFill/>
        </p:spPr>
        <p:txBody>
          <a:bodyPr vert="vert270" wrap="square" rtlCol="0">
            <a:spAutoFit/>
          </a:bodyPr>
          <a:lstStyle/>
          <a:p>
            <a:r>
              <a:rPr lang="es-CL" sz="4000" dirty="0" smtClean="0"/>
              <a:t>           </a:t>
            </a:r>
            <a:r>
              <a:rPr lang="es-CL" sz="3600" dirty="0" smtClean="0"/>
              <a:t>desempeño</a:t>
            </a:r>
            <a:endParaRPr lang="es-CL" sz="3600" dirty="0"/>
          </a:p>
        </p:txBody>
      </p:sp>
      <p:sp>
        <p:nvSpPr>
          <p:cNvPr id="37" name="36 CuadroTexto"/>
          <p:cNvSpPr txBox="1"/>
          <p:nvPr/>
        </p:nvSpPr>
        <p:spPr>
          <a:xfrm>
            <a:off x="2987824" y="6021288"/>
            <a:ext cx="5760640" cy="646331"/>
          </a:xfrm>
          <a:prstGeom prst="rect">
            <a:avLst/>
          </a:prstGeom>
          <a:noFill/>
        </p:spPr>
        <p:txBody>
          <a:bodyPr wrap="square" rtlCol="0">
            <a:spAutoFit/>
          </a:bodyPr>
          <a:lstStyle/>
          <a:p>
            <a:r>
              <a:rPr lang="es-CL" sz="3600" dirty="0" smtClean="0"/>
              <a:t>     efectividad del equipo</a:t>
            </a:r>
            <a:endParaRPr lang="es-CL" sz="3600" dirty="0"/>
          </a:p>
        </p:txBody>
      </p:sp>
      <p:sp>
        <p:nvSpPr>
          <p:cNvPr id="38" name="37 CuadroTexto"/>
          <p:cNvSpPr txBox="1"/>
          <p:nvPr/>
        </p:nvSpPr>
        <p:spPr>
          <a:xfrm>
            <a:off x="2185733" y="967999"/>
            <a:ext cx="5122571" cy="400110"/>
          </a:xfrm>
          <a:prstGeom prst="rect">
            <a:avLst/>
          </a:prstGeom>
          <a:noFill/>
        </p:spPr>
        <p:txBody>
          <a:bodyPr wrap="square" rtlCol="0">
            <a:spAutoFit/>
          </a:bodyPr>
          <a:lstStyle/>
          <a:p>
            <a:r>
              <a:rPr lang="es-CL" sz="2000" dirty="0" smtClean="0"/>
              <a:t>DE GRUPO A EQUIPO DE ALTO RENDIMIENTO</a:t>
            </a:r>
            <a:endParaRPr lang="es-CL" sz="2000" dirty="0"/>
          </a:p>
        </p:txBody>
      </p:sp>
    </p:spTree>
    <p:extLst>
      <p:ext uri="{BB962C8B-B14F-4D97-AF65-F5344CB8AC3E}">
        <p14:creationId xmlns:p14="http://schemas.microsoft.com/office/powerpoint/2010/main" val="28891194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9 Diagrama"/>
          <p:cNvGraphicFramePr/>
          <p:nvPr>
            <p:extLst>
              <p:ext uri="{D42A27DB-BD31-4B8C-83A1-F6EECF244321}">
                <p14:modId xmlns:p14="http://schemas.microsoft.com/office/powerpoint/2010/main" val="570855832"/>
              </p:ext>
            </p:extLst>
          </p:nvPr>
        </p:nvGraphicFramePr>
        <p:xfrm>
          <a:off x="575556" y="1628800"/>
          <a:ext cx="7992888" cy="50563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10 CuadroTexto"/>
          <p:cNvSpPr txBox="1"/>
          <p:nvPr/>
        </p:nvSpPr>
        <p:spPr>
          <a:xfrm>
            <a:off x="1798522" y="1185809"/>
            <a:ext cx="5688632" cy="369332"/>
          </a:xfrm>
          <a:prstGeom prst="rect">
            <a:avLst/>
          </a:prstGeom>
          <a:noFill/>
        </p:spPr>
        <p:txBody>
          <a:bodyPr wrap="square" rtlCol="0">
            <a:spAutoFit/>
          </a:bodyPr>
          <a:lstStyle/>
          <a:p>
            <a:pPr algn="ctr"/>
            <a:r>
              <a:rPr lang="es-CL" dirty="0" smtClean="0"/>
              <a:t>FUNDAMENTOS DE LOS EQUIPOS DE ALTO RENDIMIENTO</a:t>
            </a:r>
            <a:endParaRPr lang="es-CL" dirty="0"/>
          </a:p>
        </p:txBody>
      </p:sp>
      <p:pic>
        <p:nvPicPr>
          <p:cNvPr id="12" name="Picture 4" descr="Fiscalía Nacional - Ministerio Público">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3528" y="380980"/>
            <a:ext cx="1440160" cy="100811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311619" y="539387"/>
            <a:ext cx="1368152" cy="1292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098520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123728" y="1196752"/>
            <a:ext cx="4608512" cy="646331"/>
          </a:xfrm>
          <a:prstGeom prst="rect">
            <a:avLst/>
          </a:prstGeom>
          <a:noFill/>
        </p:spPr>
        <p:txBody>
          <a:bodyPr wrap="square" rtlCol="0">
            <a:spAutoFit/>
          </a:bodyPr>
          <a:lstStyle/>
          <a:p>
            <a:pPr algn="ctr"/>
            <a:r>
              <a:rPr lang="es-CL" dirty="0" smtClean="0"/>
              <a:t>¿QUÉ SIGNIFICA EL CAMBIO, LA EFECTIVIDAD Y LOS EQUIPOS DE ALTO RENDIMIENTO?</a:t>
            </a:r>
            <a:endParaRPr lang="es-CL" dirty="0"/>
          </a:p>
        </p:txBody>
      </p:sp>
      <p:pic>
        <p:nvPicPr>
          <p:cNvPr id="6151" name="Picture 7" descr="C:\Users\Cristina Paredes\AppData\Local\Microsoft\Windows\Temporary Internet Files\Content.IE5\8EQF1PTD\MC90023302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2348880"/>
            <a:ext cx="3672408" cy="357970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3" descr="C:\Users\Cristina Paredes\AppData\Local\Microsoft\Windows\Temporary Internet Files\Content.IE5\4PIJLJUL\MP900430630[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6056" y="2348880"/>
            <a:ext cx="3816424" cy="3579706"/>
          </a:xfrm>
          <a:prstGeom prst="rect">
            <a:avLst/>
          </a:prstGeom>
          <a:noFill/>
          <a:extLst>
            <a:ext uri="{909E8E84-426E-40DD-AFC4-6F175D3DCCD1}">
              <a14:hiddenFill xmlns:a14="http://schemas.microsoft.com/office/drawing/2010/main">
                <a:solidFill>
                  <a:srgbClr val="FFFFFF"/>
                </a:solidFill>
              </a14:hiddenFill>
            </a:ext>
          </a:extLst>
        </p:spPr>
      </p:pic>
      <p:sp>
        <p:nvSpPr>
          <p:cNvPr id="3" name="2 Flecha derecha"/>
          <p:cNvSpPr/>
          <p:nvPr/>
        </p:nvSpPr>
        <p:spPr>
          <a:xfrm>
            <a:off x="3923928" y="3670681"/>
            <a:ext cx="1008112" cy="9361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17" name="Picture 4" descr="Fiscalía Nacional - Ministerio Público">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8750" y="402683"/>
            <a:ext cx="1440160" cy="100811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20486" y="402683"/>
            <a:ext cx="1368152" cy="1292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866360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C:\Users\Cristina Paredes\AppData\Local\Microsoft\Windows\Temporary Internet Files\Content.IE5\AKC5448R\MP900430707[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48681"/>
            <a:ext cx="9144000" cy="59046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796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Cristina Paredes\AppData\Local\Microsoft\Windows\Temporary Internet Files\Content.IE5\S2GYF4UW\MP900431303[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2190"/>
            <a:ext cx="9144000" cy="609361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115596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51520" y="1988840"/>
            <a:ext cx="8424936" cy="1138773"/>
          </a:xfrm>
          <a:prstGeom prst="rect">
            <a:avLst/>
          </a:prstGeom>
          <a:noFill/>
          <a:scene3d>
            <a:camera prst="isometricOffAxis1Right"/>
            <a:lightRig rig="threePt" dir="t"/>
          </a:scene3d>
        </p:spPr>
        <p:txBody>
          <a:bodyPr wrap="square" rtlCol="0">
            <a:spAutoFit/>
          </a:bodyPr>
          <a:lstStyle/>
          <a:p>
            <a:pPr algn="ctr"/>
            <a:r>
              <a:rPr lang="es-CL" sz="6800" dirty="0" smtClean="0">
                <a:effectLst>
                  <a:glow rad="101600">
                    <a:schemeClr val="accent1">
                      <a:satMod val="175000"/>
                      <a:alpha val="40000"/>
                    </a:schemeClr>
                  </a:glow>
                  <a:outerShdw blurRad="50800" dist="38100" algn="l" rotWithShape="0">
                    <a:prstClr val="black">
                      <a:alpha val="40000"/>
                    </a:prstClr>
                  </a:outerShdw>
                </a:effectLst>
              </a:rPr>
              <a:t>GESTIÓN DE PERSONAS</a:t>
            </a:r>
            <a:endParaRPr lang="es-CL" sz="6800" dirty="0">
              <a:effectLst>
                <a:glow rad="101600">
                  <a:schemeClr val="accent1">
                    <a:satMod val="175000"/>
                    <a:alpha val="40000"/>
                  </a:schemeClr>
                </a:glow>
                <a:outerShdw blurRad="50800" dist="38100" algn="l" rotWithShape="0">
                  <a:prstClr val="black">
                    <a:alpha val="40000"/>
                  </a:prstClr>
                </a:outerShdw>
              </a:effectLst>
            </a:endParaRPr>
          </a:p>
        </p:txBody>
      </p:sp>
      <p:pic>
        <p:nvPicPr>
          <p:cNvPr id="4" name="Picture 4" descr="Fiscalía Nacional - Ministerio Público">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380980"/>
            <a:ext cx="1440160" cy="100811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08305" y="262298"/>
            <a:ext cx="1368152" cy="1292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4" name="Picture 4" descr="C:\Users\Cristina Paredes\AppData\Local\Microsoft\Windows\Temporary Internet Files\Content.IE5\S2GYF4UW\MC900238061[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3528" y="3828109"/>
            <a:ext cx="2628427" cy="2296562"/>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descr="C:\Users\Cristina Paredes\AppData\Local\Microsoft\Windows\Temporary Internet Files\Content.IE5\8EQF1PTD\MC900197859[1].wm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03848" y="3212976"/>
            <a:ext cx="5616624" cy="3384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8604345"/>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Ángulo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10128</TotalTime>
  <Words>1266</Words>
  <Application>Microsoft Office PowerPoint</Application>
  <PresentationFormat>Presentación en pantalla (4:3)</PresentationFormat>
  <Paragraphs>295</Paragraphs>
  <Slides>25</Slides>
  <Notes>6</Notes>
  <HiddenSlides>0</HiddenSlides>
  <MMClips>0</MMClips>
  <ScaleCrop>false</ScaleCrop>
  <HeadingPairs>
    <vt:vector size="4" baseType="variant">
      <vt:variant>
        <vt:lpstr>Tema</vt:lpstr>
      </vt:variant>
      <vt:variant>
        <vt:i4>1</vt:i4>
      </vt:variant>
      <vt:variant>
        <vt:lpstr>Títulos de diapositiva</vt:lpstr>
      </vt:variant>
      <vt:variant>
        <vt:i4>25</vt:i4>
      </vt:variant>
    </vt:vector>
  </HeadingPairs>
  <TitlesOfParts>
    <vt:vector size="26" baseType="lpstr">
      <vt:lpstr>Tema de Office</vt:lpstr>
      <vt:lpstr>Tercer Seminario de Buenas Prácticas en  COMUNICACIÓN ESTRATÉGICA,  RELACIONES COMUNITARIAS,  RESPONSABILIDAD SOCIAL Y  RECURSOS HUMANOS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Cristina Paredes</dc:creator>
  <cp:lastModifiedBy>Cristina Paredes</cp:lastModifiedBy>
  <cp:revision>133</cp:revision>
  <cp:lastPrinted>2014-08-04T14:24:03Z</cp:lastPrinted>
  <dcterms:created xsi:type="dcterms:W3CDTF">2014-07-30T16:41:34Z</dcterms:created>
  <dcterms:modified xsi:type="dcterms:W3CDTF">2014-08-07T00:25:37Z</dcterms:modified>
</cp:coreProperties>
</file>